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47af38a731e4b81" /><Relationship Type="http://schemas.openxmlformats.org/officeDocument/2006/relationships/extended-properties" Target="/docProps/app.xml" Id="Rde2936b39fa84ee6" /><Relationship Type="http://schemas.openxmlformats.org/officeDocument/2006/relationships/officeDocument" Target="/ppt/presentation.xml" Id="R4683402049d44b16" /></Relationships>
</file>

<file path=ppt/presentation.xml><?xml version="1.0" encoding="utf-8"?>
<p:presentation xmlns:p="http://schemas.openxmlformats.org/presentationml/2006/main">
  <p:sldMasterIdLst>
    <p:sldMasterId xmlns:r="http://schemas.openxmlformats.org/officeDocument/2006/relationships" id="2147483648" r:id="R2772aee4d3de4cea"/>
  </p:sldMasterIdLst>
  <p:notesMasterIdLst>
    <p:notesMasterId xmlns:r="http://schemas.openxmlformats.org/officeDocument/2006/relationships" r:id="R37e3844b1d2b4954"/>
  </p:notesMasterIdLst>
  <p:sldIdLst>
    <p:sldId xmlns:r="http://schemas.openxmlformats.org/officeDocument/2006/relationships" id="256" r:id="R2c8a34c32d084e1e"/>
    <p:sldId xmlns:r="http://schemas.openxmlformats.org/officeDocument/2006/relationships" id="257" r:id="Rfb7bfe3012dd43b0"/>
    <p:sldId xmlns:r="http://schemas.openxmlformats.org/officeDocument/2006/relationships" id="258" r:id="R5ea5135ef7324ffa"/>
    <p:sldId xmlns:r="http://schemas.openxmlformats.org/officeDocument/2006/relationships" id="259" r:id="Rb464f43b285e441a"/>
    <p:sldId xmlns:r="http://schemas.openxmlformats.org/officeDocument/2006/relationships" id="260" r:id="R02f96b526f0e48c3"/>
    <p:sldId xmlns:r="http://schemas.openxmlformats.org/officeDocument/2006/relationships" id="261" r:id="R56182f7602ad4c3b"/>
    <p:sldId xmlns:r="http://schemas.openxmlformats.org/officeDocument/2006/relationships" id="262" r:id="R3eb13e362c134ba7"/>
    <p:sldId xmlns:r="http://schemas.openxmlformats.org/officeDocument/2006/relationships" id="263" r:id="Rc3309acba3ae4eeb"/>
    <p:sldId xmlns:r="http://schemas.openxmlformats.org/officeDocument/2006/relationships" id="264" r:id="Rbec63452071144d2"/>
    <p:sldId xmlns:r="http://schemas.openxmlformats.org/officeDocument/2006/relationships" id="265" r:id="Rf634db8bf9854edb"/>
    <p:sldId xmlns:r="http://schemas.openxmlformats.org/officeDocument/2006/relationships" id="266" r:id="Ra08c0ee44ab64158"/>
    <p:sldId xmlns:r="http://schemas.openxmlformats.org/officeDocument/2006/relationships" id="267" r:id="R4ec3af5997fa4cd5"/>
    <p:sldId xmlns:r="http://schemas.openxmlformats.org/officeDocument/2006/relationships" id="268" r:id="Raa5a7c442fa6445c"/>
    <p:sldId xmlns:r="http://schemas.openxmlformats.org/officeDocument/2006/relationships" id="269" r:id="Rd74ec16612594549"/>
    <p:sldId xmlns:r="http://schemas.openxmlformats.org/officeDocument/2006/relationships" id="270" r:id="R8aef60d127a5435f"/>
    <p:sldId xmlns:r="http://schemas.openxmlformats.org/officeDocument/2006/relationships" id="271" r:id="R1c9b05b16de046fb"/>
    <p:sldId xmlns:r="http://schemas.openxmlformats.org/officeDocument/2006/relationships" id="272" r:id="Rd9422693ef554277"/>
    <p:sldId xmlns:r="http://schemas.openxmlformats.org/officeDocument/2006/relationships" id="273" r:id="Rf1f2c9c6136e4735"/>
    <p:sldId xmlns:r="http://schemas.openxmlformats.org/officeDocument/2006/relationships" id="274" r:id="R1ec97431fede43b9"/>
    <p:sldId xmlns:r="http://schemas.openxmlformats.org/officeDocument/2006/relationships" id="275" r:id="R57edb51192b64b77"/>
    <p:sldId xmlns:r="http://schemas.openxmlformats.org/officeDocument/2006/relationships" id="276" r:id="R54524134dad14592"/>
    <p:sldId xmlns:r="http://schemas.openxmlformats.org/officeDocument/2006/relationships" id="277" r:id="Re4f49fcdcca3408b"/>
    <p:sldId xmlns:r="http://schemas.openxmlformats.org/officeDocument/2006/relationships" id="278" r:id="Re48380727e6d4942"/>
    <p:sldId xmlns:r="http://schemas.openxmlformats.org/officeDocument/2006/relationships" id="279" r:id="R50d38919db974358"/>
    <p:sldId xmlns:r="http://schemas.openxmlformats.org/officeDocument/2006/relationships" id="280" r:id="Rc4c2d47bb1744634"/>
    <p:sldId xmlns:r="http://schemas.openxmlformats.org/officeDocument/2006/relationships" id="281" r:id="R2b601f092cea4903"/>
    <p:sldId xmlns:r="http://schemas.openxmlformats.org/officeDocument/2006/relationships" id="282" r:id="R87c75178d9ce4e65"/>
    <p:sldId xmlns:r="http://schemas.openxmlformats.org/officeDocument/2006/relationships" id="283" r:id="Re3e883783ec846a5"/>
    <p:sldId xmlns:r="http://schemas.openxmlformats.org/officeDocument/2006/relationships" id="284" r:id="Redd0eb64f7b04191"/>
    <p:sldId xmlns:r="http://schemas.openxmlformats.org/officeDocument/2006/relationships" id="285" r:id="R5cf805366dab4394"/>
    <p:sldId xmlns:r="http://schemas.openxmlformats.org/officeDocument/2006/relationships" id="286" r:id="Rfa4ffa3d01554824"/>
    <p:sldId xmlns:r="http://schemas.openxmlformats.org/officeDocument/2006/relationships" id="287" r:id="R040450063fc84d41"/>
    <p:sldId xmlns:r="http://schemas.openxmlformats.org/officeDocument/2006/relationships" id="288" r:id="R25c0e35481e34d1e"/>
    <p:sldId xmlns:r="http://schemas.openxmlformats.org/officeDocument/2006/relationships" id="289" r:id="R5d64f5ea519e44c4"/>
    <p:sldId xmlns:r="http://schemas.openxmlformats.org/officeDocument/2006/relationships" id="290" r:id="Rc246dd626dbd4bba"/>
    <p:sldId xmlns:r="http://schemas.openxmlformats.org/officeDocument/2006/relationships" id="291" r:id="R5c4fe7c1395c4e37"/>
    <p:sldId xmlns:r="http://schemas.openxmlformats.org/officeDocument/2006/relationships" id="292" r:id="Reb6304ff64824510"/>
    <p:sldId xmlns:r="http://schemas.openxmlformats.org/officeDocument/2006/relationships" id="293" r:id="R9353d2b0fb5d43d3"/>
    <p:sldId xmlns:r="http://schemas.openxmlformats.org/officeDocument/2006/relationships" id="294" r:id="R9afdd5b8223a4406"/>
    <p:sldId xmlns:r="http://schemas.openxmlformats.org/officeDocument/2006/relationships" id="295" r:id="R2fe8559384ed4c2b"/>
    <p:sldId xmlns:r="http://schemas.openxmlformats.org/officeDocument/2006/relationships" id="296" r:id="R6aefa0c4c3d340ae"/>
    <p:sldId xmlns:r="http://schemas.openxmlformats.org/officeDocument/2006/relationships" id="297" r:id="R7bfe900f3c864a77"/>
    <p:sldId xmlns:r="http://schemas.openxmlformats.org/officeDocument/2006/relationships" id="298" r:id="R2e92a03f63644923"/>
    <p:sldId xmlns:r="http://schemas.openxmlformats.org/officeDocument/2006/relationships" id="299" r:id="R85f276bc798042db"/>
    <p:sldId xmlns:r="http://schemas.openxmlformats.org/officeDocument/2006/relationships" id="300" r:id="R265fc90c70ff4692"/>
    <p:sldId xmlns:r="http://schemas.openxmlformats.org/officeDocument/2006/relationships" id="301" r:id="Rb623568223a24794"/>
    <p:sldId xmlns:r="http://schemas.openxmlformats.org/officeDocument/2006/relationships" id="302" r:id="R8a0d20f139a9486e"/>
    <p:sldId xmlns:r="http://schemas.openxmlformats.org/officeDocument/2006/relationships" id="303" r:id="Re604037fc3534433"/>
    <p:sldId xmlns:r="http://schemas.openxmlformats.org/officeDocument/2006/relationships" id="304" r:id="Rf79b105b22564740"/>
    <p:sldId xmlns:r="http://schemas.openxmlformats.org/officeDocument/2006/relationships" id="305" r:id="R06d1b62c07f94df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e1db15eaf584d1f" /><Relationship Type="http://schemas.openxmlformats.org/officeDocument/2006/relationships/slideMaster" Target="/ppt/slideMasters/slideMaster1.xml" Id="R2772aee4d3de4cea" /><Relationship Type="http://schemas.openxmlformats.org/officeDocument/2006/relationships/notesMaster" Target="/ppt/notesMasters/notesMaster1.xml" Id="R37e3844b1d2b4954" /><Relationship Type="http://schemas.openxmlformats.org/officeDocument/2006/relationships/presProps" Target="/ppt/presProps.xml" Id="Rec5039c0178b4ea0" /><Relationship Type="http://schemas.openxmlformats.org/officeDocument/2006/relationships/tableStyles" Target="/ppt/tableStyles.xml" Id="R863e30cb32c54d22" /><Relationship Type="http://schemas.openxmlformats.org/officeDocument/2006/relationships/slide" Target="/ppt/slides/slide1.xml" Id="R2c8a34c32d084e1e" /><Relationship Type="http://schemas.openxmlformats.org/officeDocument/2006/relationships/slide" Target="/ppt/slides/slide2.xml" Id="Rfb7bfe3012dd43b0" /><Relationship Type="http://schemas.openxmlformats.org/officeDocument/2006/relationships/slide" Target="/ppt/slides/slide3.xml" Id="R5ea5135ef7324ffa" /><Relationship Type="http://schemas.openxmlformats.org/officeDocument/2006/relationships/slide" Target="/ppt/slides/slide4.xml" Id="Rb464f43b285e441a" /><Relationship Type="http://schemas.openxmlformats.org/officeDocument/2006/relationships/slide" Target="/ppt/slides/slide5.xml" Id="R02f96b526f0e48c3" /><Relationship Type="http://schemas.openxmlformats.org/officeDocument/2006/relationships/slide" Target="/ppt/slides/slide6.xml" Id="R56182f7602ad4c3b" /><Relationship Type="http://schemas.openxmlformats.org/officeDocument/2006/relationships/slide" Target="/ppt/slides/slide7.xml" Id="R3eb13e362c134ba7" /><Relationship Type="http://schemas.openxmlformats.org/officeDocument/2006/relationships/slide" Target="/ppt/slides/slide8.xml" Id="Rc3309acba3ae4eeb" /><Relationship Type="http://schemas.openxmlformats.org/officeDocument/2006/relationships/slide" Target="/ppt/slides/slide9.xml" Id="Rbec63452071144d2" /><Relationship Type="http://schemas.openxmlformats.org/officeDocument/2006/relationships/slide" Target="/ppt/slides/slide10.xml" Id="Rf634db8bf9854edb" /><Relationship Type="http://schemas.openxmlformats.org/officeDocument/2006/relationships/slide" Target="/ppt/slides/slide11.xml" Id="Ra08c0ee44ab64158" /><Relationship Type="http://schemas.openxmlformats.org/officeDocument/2006/relationships/slide" Target="/ppt/slides/slide12.xml" Id="R4ec3af5997fa4cd5" /><Relationship Type="http://schemas.openxmlformats.org/officeDocument/2006/relationships/slide" Target="/ppt/slides/slide13.xml" Id="Raa5a7c442fa6445c" /><Relationship Type="http://schemas.openxmlformats.org/officeDocument/2006/relationships/slide" Target="/ppt/slides/slide14.xml" Id="Rd74ec16612594549" /><Relationship Type="http://schemas.openxmlformats.org/officeDocument/2006/relationships/slide" Target="/ppt/slides/slide15.xml" Id="R8aef60d127a5435f" /><Relationship Type="http://schemas.openxmlformats.org/officeDocument/2006/relationships/slide" Target="/ppt/slides/slide16.xml" Id="R1c9b05b16de046fb" /><Relationship Type="http://schemas.openxmlformats.org/officeDocument/2006/relationships/slide" Target="/ppt/slides/slide17.xml" Id="Rd9422693ef554277" /><Relationship Type="http://schemas.openxmlformats.org/officeDocument/2006/relationships/slide" Target="/ppt/slides/slide18.xml" Id="Rf1f2c9c6136e4735" /><Relationship Type="http://schemas.openxmlformats.org/officeDocument/2006/relationships/slide" Target="/ppt/slides/slide19.xml" Id="R1ec97431fede43b9" /><Relationship Type="http://schemas.openxmlformats.org/officeDocument/2006/relationships/slide" Target="/ppt/slides/slide20.xml" Id="R57edb51192b64b77" /><Relationship Type="http://schemas.openxmlformats.org/officeDocument/2006/relationships/slide" Target="/ppt/slides/slide21.xml" Id="R54524134dad14592" /><Relationship Type="http://schemas.openxmlformats.org/officeDocument/2006/relationships/slide" Target="/ppt/slides/slide22.xml" Id="Re4f49fcdcca3408b" /><Relationship Type="http://schemas.openxmlformats.org/officeDocument/2006/relationships/slide" Target="/ppt/slides/slide23.xml" Id="Re48380727e6d4942" /><Relationship Type="http://schemas.openxmlformats.org/officeDocument/2006/relationships/slide" Target="/ppt/slides/slide24.xml" Id="R50d38919db974358" /><Relationship Type="http://schemas.openxmlformats.org/officeDocument/2006/relationships/slide" Target="/ppt/slides/slide25.xml" Id="Rc4c2d47bb1744634" /><Relationship Type="http://schemas.openxmlformats.org/officeDocument/2006/relationships/slide" Target="/ppt/slides/slide26.xml" Id="R2b601f092cea4903" /><Relationship Type="http://schemas.openxmlformats.org/officeDocument/2006/relationships/slide" Target="/ppt/slides/slide27.xml" Id="R87c75178d9ce4e65" /><Relationship Type="http://schemas.openxmlformats.org/officeDocument/2006/relationships/slide" Target="/ppt/slides/slide28.xml" Id="Re3e883783ec846a5" /><Relationship Type="http://schemas.openxmlformats.org/officeDocument/2006/relationships/slide" Target="/ppt/slides/slide29.xml" Id="Redd0eb64f7b04191" /><Relationship Type="http://schemas.openxmlformats.org/officeDocument/2006/relationships/slide" Target="/ppt/slides/slide30.xml" Id="R5cf805366dab4394" /><Relationship Type="http://schemas.openxmlformats.org/officeDocument/2006/relationships/slide" Target="/ppt/slides/slide31.xml" Id="Rfa4ffa3d01554824" /><Relationship Type="http://schemas.openxmlformats.org/officeDocument/2006/relationships/slide" Target="/ppt/slides/slide32.xml" Id="R040450063fc84d41" /><Relationship Type="http://schemas.openxmlformats.org/officeDocument/2006/relationships/slide" Target="/ppt/slides/slide33.xml" Id="R25c0e35481e34d1e" /><Relationship Type="http://schemas.openxmlformats.org/officeDocument/2006/relationships/slide" Target="/ppt/slides/slide34.xml" Id="R5d64f5ea519e44c4" /><Relationship Type="http://schemas.openxmlformats.org/officeDocument/2006/relationships/slide" Target="/ppt/slides/slide35.xml" Id="Rc246dd626dbd4bba" /><Relationship Type="http://schemas.openxmlformats.org/officeDocument/2006/relationships/slide" Target="/ppt/slides/slide36.xml" Id="R5c4fe7c1395c4e37" /><Relationship Type="http://schemas.openxmlformats.org/officeDocument/2006/relationships/slide" Target="/ppt/slides/slide37.xml" Id="Reb6304ff64824510" /><Relationship Type="http://schemas.openxmlformats.org/officeDocument/2006/relationships/slide" Target="/ppt/slides/slide38.xml" Id="R9353d2b0fb5d43d3" /><Relationship Type="http://schemas.openxmlformats.org/officeDocument/2006/relationships/slide" Target="/ppt/slides/slide39.xml" Id="R9afdd5b8223a4406" /><Relationship Type="http://schemas.openxmlformats.org/officeDocument/2006/relationships/slide" Target="/ppt/slides/slide40.xml" Id="R2fe8559384ed4c2b" /><Relationship Type="http://schemas.openxmlformats.org/officeDocument/2006/relationships/slide" Target="/ppt/slides/slide41.xml" Id="R6aefa0c4c3d340ae" /><Relationship Type="http://schemas.openxmlformats.org/officeDocument/2006/relationships/slide" Target="/ppt/slides/slide42.xml" Id="R7bfe900f3c864a77" /><Relationship Type="http://schemas.openxmlformats.org/officeDocument/2006/relationships/slide" Target="/ppt/slides/slide43.xml" Id="R2e92a03f63644923" /><Relationship Type="http://schemas.openxmlformats.org/officeDocument/2006/relationships/slide" Target="/ppt/slides/slide44.xml" Id="R85f276bc798042db" /><Relationship Type="http://schemas.openxmlformats.org/officeDocument/2006/relationships/slide" Target="/ppt/slides/slide45.xml" Id="R265fc90c70ff4692" /><Relationship Type="http://schemas.openxmlformats.org/officeDocument/2006/relationships/slide" Target="/ppt/slides/slide46.xml" Id="Rb623568223a24794" /><Relationship Type="http://schemas.openxmlformats.org/officeDocument/2006/relationships/slide" Target="/ppt/slides/slide47.xml" Id="R8a0d20f139a9486e" /><Relationship Type="http://schemas.openxmlformats.org/officeDocument/2006/relationships/slide" Target="/ppt/slides/slide48.xml" Id="Re604037fc3534433" /><Relationship Type="http://schemas.openxmlformats.org/officeDocument/2006/relationships/slide" Target="/ppt/slides/slide49.xml" Id="Rf79b105b22564740" /><Relationship Type="http://schemas.openxmlformats.org/officeDocument/2006/relationships/slide" Target="/ppt/slides/slide50.xml" Id="R06d1b62c07f94df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6f3946a256e4ac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90b7c78adc840bf" /><Relationship Type="http://schemas.openxmlformats.org/officeDocument/2006/relationships/notesMaster" Target="/ppt/notesMasters/notesMaster1.xml" Id="R3c049017973d493a" /></Relationships>
</file>

<file path=ppt/notesSlides/_rels/notesSlide2.xml.rels>&#65279;<?xml version="1.0" encoding="utf-8"?><Relationships xmlns="http://schemas.openxmlformats.org/package/2006/relationships"><Relationship Type="http://schemas.openxmlformats.org/officeDocument/2006/relationships/slide" Target="/ppt/slides/slide2.xml" Id="R109e8441106c4ea4" /><Relationship Type="http://schemas.openxmlformats.org/officeDocument/2006/relationships/notesMaster" Target="/ppt/notesMasters/notesMaster1.xml" Id="R14b3227c83f74977" /></Relationships>
</file>

<file path=ppt/notesSlides/_rels/notesSlide3.xml.rels>&#65279;<?xml version="1.0" encoding="utf-8"?><Relationships xmlns="http://schemas.openxmlformats.org/package/2006/relationships"><Relationship Type="http://schemas.openxmlformats.org/officeDocument/2006/relationships/slide" Target="/ppt/slides/slide3.xml" Id="R853f21b92097441a" /><Relationship Type="http://schemas.openxmlformats.org/officeDocument/2006/relationships/notesMaster" Target="/ppt/notesMasters/notesMaster1.xml" Id="R09aa1b46d0ac4b28" /></Relationships>
</file>

<file path=ppt/notesSlides/_rels/notesSlide4.xml.rels>&#65279;<?xml version="1.0" encoding="utf-8"?><Relationships xmlns="http://schemas.openxmlformats.org/package/2006/relationships"><Relationship Type="http://schemas.openxmlformats.org/officeDocument/2006/relationships/slide" Target="/ppt/slides/slide4.xml" Id="Rde4c654b499c450a" /><Relationship Type="http://schemas.openxmlformats.org/officeDocument/2006/relationships/notesMaster" Target="/ppt/notesMasters/notesMaster1.xml" Id="R761115f95e5f4005" /></Relationships>
</file>

<file path=ppt/notesSlides/_rels/notesSlide5.xml.rels>&#65279;<?xml version="1.0" encoding="utf-8"?><Relationships xmlns="http://schemas.openxmlformats.org/package/2006/relationships"><Relationship Type="http://schemas.openxmlformats.org/officeDocument/2006/relationships/slide" Target="/ppt/slides/slide5.xml" Id="Rae64298cd74a4aab" /><Relationship Type="http://schemas.openxmlformats.org/officeDocument/2006/relationships/notesMaster" Target="/ppt/notesMasters/notesMaster1.xml" Id="R083db32b1b334e64" /></Relationships>
</file>

<file path=ppt/notesSlides/_rels/notesSlide6.xml.rels>&#65279;<?xml version="1.0" encoding="utf-8"?><Relationships xmlns="http://schemas.openxmlformats.org/package/2006/relationships"><Relationship Type="http://schemas.openxmlformats.org/officeDocument/2006/relationships/slide" Target="/ppt/slides/slide6.xml" Id="R967bcd13c01c4a32" /><Relationship Type="http://schemas.openxmlformats.org/officeDocument/2006/relationships/notesMaster" Target="/ppt/notesMasters/notesMaster1.xml" Id="Rd1c4dd0c4f034d63" /></Relationships>
</file>

<file path=ppt/notesSlides/_rels/notesSlide7.xml.rels>&#65279;<?xml version="1.0" encoding="utf-8"?><Relationships xmlns="http://schemas.openxmlformats.org/package/2006/relationships"><Relationship Type="http://schemas.openxmlformats.org/officeDocument/2006/relationships/slide" Target="/ppt/slides/slide7.xml" Id="Rb9ffe2d300d94e1e" /><Relationship Type="http://schemas.openxmlformats.org/officeDocument/2006/relationships/notesMaster" Target="/ppt/notesMasters/notesMaster1.xml" Id="Rb55be77517c54d17" /></Relationships>
</file>

<file path=ppt/notesSlides/_rels/notesSlide8.xml.rels>&#65279;<?xml version="1.0" encoding="utf-8"?><Relationships xmlns="http://schemas.openxmlformats.org/package/2006/relationships"><Relationship Type="http://schemas.openxmlformats.org/officeDocument/2006/relationships/slide" Target="/ppt/slides/slide8.xml" Id="R3c0d69b39adc4484" /><Relationship Type="http://schemas.openxmlformats.org/officeDocument/2006/relationships/notesMaster" Target="/ppt/notesMasters/notesMaster1.xml" Id="Rd6c92b86549b4da7" /></Relationships>
</file>

<file path=ppt/notesSlides/_rels/notesSlide9.xml.rels>&#65279;<?xml version="1.0" encoding="utf-8"?><Relationships xmlns="http://schemas.openxmlformats.org/package/2006/relationships"><Relationship Type="http://schemas.openxmlformats.org/officeDocument/2006/relationships/slide" Target="/ppt/slides/slide9.xml" Id="R533cbb3aee1c4833" /><Relationship Type="http://schemas.openxmlformats.org/officeDocument/2006/relationships/notesMaster" Target="/ppt/notesMasters/notesMaster1.xml" Id="R27aee155024b448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53ffd9727c649ef" /><Relationship Type="http://schemas.openxmlformats.org/officeDocument/2006/relationships/notesMaster" Target="/ppt/notesMasters/notesMaster1.xml" Id="Re93608ecc9a24ac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b083ee8ca0f44dd" /><Relationship Type="http://schemas.openxmlformats.org/officeDocument/2006/relationships/notesMaster" Target="/ppt/notesMasters/notesMaster1.xml" Id="R1f1a8bec5b324bb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37ee18b0bb94049" /><Relationship Type="http://schemas.openxmlformats.org/officeDocument/2006/relationships/notesMaster" Target="/ppt/notesMasters/notesMaster1.xml" Id="R0264c63373044d9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bce5e305b954f8d" /><Relationship Type="http://schemas.openxmlformats.org/officeDocument/2006/relationships/notesMaster" Target="/ppt/notesMasters/notesMaster1.xml" Id="R2679288ffc2e49d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69ec873600f4c16" /><Relationship Type="http://schemas.openxmlformats.org/officeDocument/2006/relationships/notesMaster" Target="/ppt/notesMasters/notesMaster1.xml" Id="Ra7188fc91d83497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6ae037031054f35" /><Relationship Type="http://schemas.openxmlformats.org/officeDocument/2006/relationships/notesMaster" Target="/ppt/notesMasters/notesMaster1.xml" Id="Rc98e711d9431402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0284ee04b344249" /><Relationship Type="http://schemas.openxmlformats.org/officeDocument/2006/relationships/notesMaster" Target="/ppt/notesMasters/notesMaster1.xml" Id="R6c358ce51636435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950cc166e1142af" /><Relationship Type="http://schemas.openxmlformats.org/officeDocument/2006/relationships/notesMaster" Target="/ppt/notesMasters/notesMaster1.xml" Id="R06de1d5d97cc4fe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5c7708aba4c4bf0" /><Relationship Type="http://schemas.openxmlformats.org/officeDocument/2006/relationships/notesMaster" Target="/ppt/notesMasters/notesMaster1.xml" Id="R249cbfe7b833467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1e175ab043b447d" /><Relationship Type="http://schemas.openxmlformats.org/officeDocument/2006/relationships/notesMaster" Target="/ppt/notesMasters/notesMaster1.xml" Id="Rf76ce9d8069f469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87cbfb7a9ec4b71" /><Relationship Type="http://schemas.openxmlformats.org/officeDocument/2006/relationships/notesMaster" Target="/ppt/notesMasters/notesMaster1.xml" Id="Rab5620606eef445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7cf7ebb6a3340eb" /><Relationship Type="http://schemas.openxmlformats.org/officeDocument/2006/relationships/notesMaster" Target="/ppt/notesMasters/notesMaster1.xml" Id="R825a48325fa240b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40d24fabb154650" /><Relationship Type="http://schemas.openxmlformats.org/officeDocument/2006/relationships/notesMaster" Target="/ppt/notesMasters/notesMaster1.xml" Id="R96486e4075f546a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9e6a6fa2a8d41d7" /><Relationship Type="http://schemas.openxmlformats.org/officeDocument/2006/relationships/notesMaster" Target="/ppt/notesMasters/notesMaster1.xml" Id="R87146350f667494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a0ad970980c461c" /><Relationship Type="http://schemas.openxmlformats.org/officeDocument/2006/relationships/notesMaster" Target="/ppt/notesMasters/notesMaster1.xml" Id="R1088a4354ea94b6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d08b6ff916144cd" /><Relationship Type="http://schemas.openxmlformats.org/officeDocument/2006/relationships/notesMaster" Target="/ppt/notesMasters/notesMaster1.xml" Id="Redacd8dfc2554dd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372b16124ec411d" /><Relationship Type="http://schemas.openxmlformats.org/officeDocument/2006/relationships/notesMaster" Target="/ppt/notesMasters/notesMaster1.xml" Id="Re401ec4c648a4ed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2bec848952b44f7" /><Relationship Type="http://schemas.openxmlformats.org/officeDocument/2006/relationships/notesMaster" Target="/ppt/notesMasters/notesMaster1.xml" Id="R7fd3ac94a894445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eb40ca0bbda4804" /><Relationship Type="http://schemas.openxmlformats.org/officeDocument/2006/relationships/notesMaster" Target="/ppt/notesMasters/notesMaster1.xml" Id="R5df94b7f39244c4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5b0f8eb96324310" /><Relationship Type="http://schemas.openxmlformats.org/officeDocument/2006/relationships/notesMaster" Target="/ppt/notesMasters/notesMaster1.xml" Id="Redc85b08ffd9431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7cdd53713a549a6" /><Relationship Type="http://schemas.openxmlformats.org/officeDocument/2006/relationships/notesMaster" Target="/ppt/notesMasters/notesMaster1.xml" Id="Re2786417c02f498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0ba42da4d5b4073" /><Relationship Type="http://schemas.openxmlformats.org/officeDocument/2006/relationships/notesMaster" Target="/ppt/notesMasters/notesMaster1.xml" Id="R596f25e85d704e2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3d6f2ea27c44e01" /><Relationship Type="http://schemas.openxmlformats.org/officeDocument/2006/relationships/notesMaster" Target="/ppt/notesMasters/notesMaster1.xml" Id="Rb75c8e2dfaf141b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b8d2674d04b4d6f" /><Relationship Type="http://schemas.openxmlformats.org/officeDocument/2006/relationships/notesMaster" Target="/ppt/notesMasters/notesMaster1.xml" Id="R798983af39b945e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bc73b64ba7de4a89" /><Relationship Type="http://schemas.openxmlformats.org/officeDocument/2006/relationships/notesMaster" Target="/ppt/notesMasters/notesMaster1.xml" Id="R029fc767fd9b42c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774506dc11c40e6" /><Relationship Type="http://schemas.openxmlformats.org/officeDocument/2006/relationships/notesMaster" Target="/ppt/notesMasters/notesMaster1.xml" Id="Rc484412088b54eb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bd67f865199478a" /><Relationship Type="http://schemas.openxmlformats.org/officeDocument/2006/relationships/notesMaster" Target="/ppt/notesMasters/notesMaster1.xml" Id="R907a1fe6be0c4d7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0a9573f022294bbb" /><Relationship Type="http://schemas.openxmlformats.org/officeDocument/2006/relationships/notesMaster" Target="/ppt/notesMasters/notesMaster1.xml" Id="R9c88b05804304f53"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81ac43f9fa28446d" /><Relationship Type="http://schemas.openxmlformats.org/officeDocument/2006/relationships/notesMaster" Target="/ppt/notesMasters/notesMaster1.xml" Id="Ra0232e8d492d4167"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34672837e104a77" /><Relationship Type="http://schemas.openxmlformats.org/officeDocument/2006/relationships/notesMaster" Target="/ppt/notesMasters/notesMaster1.xml" Id="R37ba3cb0b3594fa9"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fa3d2cb4cd2c469a" /><Relationship Type="http://schemas.openxmlformats.org/officeDocument/2006/relationships/notesMaster" Target="/ppt/notesMasters/notesMaster1.xml" Id="R62df38ccd66146fd"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bbde1086d93a42c3" /><Relationship Type="http://schemas.openxmlformats.org/officeDocument/2006/relationships/notesMaster" Target="/ppt/notesMasters/notesMaster1.xml" Id="Rd3ff83e887f9486d"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da10e6707a84755" /><Relationship Type="http://schemas.openxmlformats.org/officeDocument/2006/relationships/notesMaster" Target="/ppt/notesMasters/notesMaster1.xml" Id="R1fe5e7e4d3af4aa6"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0c23e19ca2a9494d" /><Relationship Type="http://schemas.openxmlformats.org/officeDocument/2006/relationships/notesMaster" Target="/ppt/notesMasters/notesMaster1.xml" Id="R99e7f10801064a16"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dd5846efe86b408b" /><Relationship Type="http://schemas.openxmlformats.org/officeDocument/2006/relationships/notesMaster" Target="/ppt/notesMasters/notesMaster1.xml" Id="R00b6433f62d64421"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3e72d0e5d91f42d9" /><Relationship Type="http://schemas.openxmlformats.org/officeDocument/2006/relationships/notesMaster" Target="/ppt/notesMasters/notesMaster1.xml" Id="Rd62bf7f9270e456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7f233c7ff487432e" /><Relationship Type="http://schemas.openxmlformats.org/officeDocument/2006/relationships/notesMaster" Target="/ppt/notesMasters/notesMaster1.xml" Id="R14bff6bc8ede42e0"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66013e9b302041ec" /><Relationship Type="http://schemas.openxmlformats.org/officeDocument/2006/relationships/notesMaster" Target="/ppt/notesMasters/notesMaster1.xml" Id="R36ef39841808487a"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c20cef39b3094ac5" /><Relationship Type="http://schemas.openxmlformats.org/officeDocument/2006/relationships/notesMaster" Target="/ppt/notesMasters/notesMaster1.xml" Id="R859364bd930e4f39"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bf56c6e44b574033" /><Relationship Type="http://schemas.openxmlformats.org/officeDocument/2006/relationships/notesMaster" Target="/ppt/notesMasters/notesMaster1.xml" Id="Ref32da1e8e854f74"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8b67bb8283d14491" /><Relationship Type="http://schemas.openxmlformats.org/officeDocument/2006/relationships/notesMaster" Target="/ppt/notesMasters/notesMaster1.xml" Id="R65c5467b2fc342e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Pomôcka vie vytvoriť odpoveď, ale nevie za teba prevziať zodpovednosť. V tomto kurze budeme pozorovať ukážky a premýšľať; nepotrebujeme vlastný online účet. AI môže pomôcť s nápadom alebo textom. Človek rozhoduje, čo z návrhu použije. Fiktívny príklad: AI navrhne názov plagátu, ale trieda vyberie ten, ktorý najlepšie vysvetľuje tému. Cvičenie: Povedz jednu vec, pri ktorej chceš rozmýšľať sám.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AI navrhne názov plagátu, ale trieda vyberie ten, ktorý najlepšie vysvetľuje tému.</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AI nemusí vyzerať ako robot. Rozlišuj účel zariadenia od spôsobu, ako rozhoduje; z vonkajšieho vzhľadu sa nedá vždy zistiť, či pracuje s učeným modelom. Niektoré aplikácie odporúčajú hudbu alebo rozpoznávajú obraz. Nie každá elektronická vec používa AI. Fiktívny príklad: obyčajný časovač a odporúčanie skladby môžu fungovať veľmi odlišne. Cvičenie: Roztrieď pripravené obrázky na viem a potrebujem zistiť.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obyčajný časovač a odporúčanie skladby môžu fungovať veľmi odlišne.</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Jednoduché pravidlo môže znieť „červené kartičky daj vľavo“. Pri učení z príkladov si pomôcka odvodzuje podobnosti, ktoré nemusia fungovať správne pri novej kartičke. Pravidlo stanoví človek priamo. Model hľadá vzory v pripravených príkladoch. Fiktívny príklad: kartička s červeným kruhom sa dá triediť podľa farby aj podľa tvaru. Cvičenie: Navrhni pravidlo na triedenie papierových tvarov.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kartička s červeným kruhom sa dá triediť podľa farby aj podľa tvaru.</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Zahrajte sa na model s obrázkami ovocia. Keď vidíte iba červené jablká, žlté jablko môže byť prekvapenie; vzor nie je neomylné poznanie sveta. Príklady ovplyvnia, čo sa pomôcka naučí. Chýbajúci typ príkladu môže viesť k omylu. Fiktívny príklad: medzi šesť červených jabĺk pribudne zelené jablko, aby sada nebola jednostranná. Cvičenie: Doplň do pripravenej sady chýbajúci príklad.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medzi šesť červených jabĺk pribudne zelené jablko, aby sada nebola jednostranná.</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Keď sa pomôcka skúša iba na známych príkladoch, nevieme, ako zvládne nový prípad. Oddelená skúška pomáha odhaliť chybu a otázku, ktorú treba ďalej preskúmať. Novú kartičku neukazujeme počas učenia. Výsledok porovnáme so správnym označením. Fiktívny príklad: model triedil kruhy a štvorce; teraz dostane tvar, ktorý v sade nebol. Cvičenie: Nech spolužiak pripravené pravidlo skúsi na novej kartičke.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model triedil kruhy a štvorce; teraz dostane tvar, ktorý v sade nebol.</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Odhad znamená, že zostáva možnosť omylu. Pri bežnej hre sa chyba dá opraviť; pri zdraví alebo bezpečnosti treba zodpovedného dospelého, nie presvedčivú vetu na obrazovke. Pomôcka môže vybrať pravdepodobnú odpoveď. Aj veľmi istý tón môže sprevádzať nesprávny výsledok. Fiktívny príklad: odhad počasia a skutočne nameraná teplota nie sú rovnaký druh informácie. Cvičenie: Rozlíš príklad odhadu a overeného výsledku.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odhad počasia a skutočne nameraná teplota nie sú rovnaký druh informácie.</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Keď pomôcka dokončí príbeh, nemusí opisovať skutočnosť. Pri tvorivom písaní je fantázia užitočná; pri otázke o histórii musíš odlíšiť príbeh od doloženého faktu. Model vytvára odpoveď podľa zadania a naučených vzorov. Pekný príbeh môže obsahovať vymyslené udalosti. Fiktívny príklad: rozprávka o hovoriacom hrade je tvorba, nie dôkaz historickej udalosti. Cvičenie: Označ v ukážke príbeh a tvrdenie o svete.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rozprávka o hovoriacom hrade je tvorba, nie dôkaz historickej udalosti.</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Pomôcka nepozná všetky okolnosti tvojej triedy a života. Človek môže zmeniť zadanie, skontrolovať výsledok a rozhodnúť, že niečo nie je vhodné alebo bezpečné. Poznáš svoj cieľ a môžeš sa pýtať prečo. Vieš požiadať dospelého a odmietnuť zlý nápad. Fiktívny príklad: plagát vyzerá pekne, ale žiak odmietne nevhodný vtip o spolužiakovi. Cvičenie: Pomenuj vlastné rozhodnutie pri výbere návrhu.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plagát vyzerá pekne, ale žiak odmietne nevhodný vtip o spolužiakovi.</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Nie všetky otázky treba riešiť generovaným textom. Vyber pomôcku podľa úlohy; ak potrebuješ skontrolovať násobenie, jasný výpočet môže byť užitočnejší než dlhý opis. Kalkulačka overí jednoduchý výpočet. Učebnica, mapa a človek môžu doplniť dôležitý kontext. Fiktívny príklad: počet lavíc spočíta trieda, polohu mesta nájde v mape a nejasnosť vysvetlí učiteľ. Cvičenie: Vyber najvhodnejšiu pomôcku pre tri modelové úlohy.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počet lavíc spočíta trieda, polohu mesta nájde v mape a nejasnosť vysvetlí učiteľ.</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Mapa má ukázať porozumenie, nie zbierku názvov aplikácií. U každého príkladu premýšľaj, čo robí pomôcka a čo ešte musí overiť človek; nejasnosť je dobrá otázka. Zaznač účel, možnú chybu a ľudskú kontrolu. Pri neznámom príklade pokojne napíš neviem. Fiktívny príklad: odporúčanie piesne môže byť príjemné, ale nemusí poznať tvoju dnešnú náladu. Cvičenie: Vytvor papierovú mapu troch situácií s AI.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odporúčanie piesne môže byť príjemné, ale nemusí poznať tvoju dnešnú náladu.</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Keď začínaš vlastným nápadom, vieš lepšie povedať, s čím ti pomôcka pomohla. Nemusíš sa hanbiť za chybu; prvá verzia slúži na učenie a neskoršie porovnanie. Zapíš si svoju prvú odpoveď. Návrh pomôcky potom porovnaj so svojím myslením. Fiktívny príklad: žiak najprv navrhne pravidlá triednej knižnice a až potom porovná ďalší návrh. Cvičenie: Napíš dve vety pred prezretím pripravenej ukážky.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žiak najprv navrhne pravidlá triednej knižnice a až potom porovná ďalší návrh.</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Krátka otázka môže byť jasná, ak uvádza cieľ. Nepotrebuje tvoje celé meno ani adresu; stačí všeobecný opis témy a toho, čo má výsledok vysvetliť. Povedz, čo chceš pochopiť alebo vytvoriť. Pridaj primeraný kontext bez osobných údajov. Fiktívny príklad: „Vysvetli rozdiel medzi riekou a potokom na jednoduchom príklade.“ Cvičenie: Uprav neurčité „povedz mi všetko“ na konkrétnu otázku.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„Vysvetli rozdiel medzi riekou a potokom na jednoduchom príklade.“</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 učebnej úlohe je dôležité premýšľanie, nie iba odovzdaná odpoveď. Vhodná nápoveda položí otázku alebo upozorní na pravidlo, ale nevymaže tvoju vlastnú prácu. Nápoveda ti má pomôcť urobiť ďalší krok. Hotové riešenie nemusí ukázať, či si sa niečo naučil. Fiktívny príklad: namiesto výsledku delenia dostane žiak otázku, koľko rovnakých skupín vie vytvoriť. Cvičenie: Premeň hotové riešenie na jednu pomocnú otázku.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namiesto výsledku delenia dostane žiak otázku, koľko rovnakých skupín vie vytvoriť.</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Formát pomáha porovnávať nápady a hľadať chýbajúce časti. Aj veľmi krátka odpoveď môže byť užitočná, ak je správna a zrozumiteľná; dlhý text môže skrývať omyly. Uveď, či chceš zoznam, tabuľku alebo vysvetlenie. Dĺžka textu nie je dôkaz jeho kvality. Fiktívny príklad: dvojstĺpcová tabuľka ukáže výhody chôdze a autobusu pri vymyslenej trase. Cvičenie: Zvoľ formát pre porovnanie dvoch dopravných možností.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dvojstĺpcová tabuľka ukáže výhody chôdze a autobusu pri vymyslenej trase.</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Pomôcka by nemala vymyslieť chýbajúce údaje ako skutočné. Ty môžeš rozpoznať, že bez počtu, miesta alebo pravidla nie je možné urobiť zmysluplný záver. Nejasná úloha môže mať viac správnych odpovedí. Doplň potrebnú informáciu alebo sa opýtaj. Fiktívny príklad: „Koľko lístkov kúpiť?“ sa nedá vyriešiť bez počtu ľudí a spôsobu dopravy. Cvičenie: Nájdi chýbajúci údaj v pripravenej úlohe.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„Koľko lístkov kúpiť?“ sa nedá vyriešiť bez počtu ľudí a spôsobu dopravy.</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Lepšia otázka nevzniká iba pridávaním slov. Uprav cieľ, obmedzenie alebo potrebný kontext a sleduj, či sa návrh stal použiteľnejším bez straty správnosti a bezpečnosti. Zmeň jednu nejasnú časť a porovnaj výsledok. Zapíš, prečo bola úprava potrebná. Fiktívny príklad: „Napíš plagát“ sa upraví na „tri pravidlá šetrenia vody pre školskú chodbu“. Cvičenie: Porovnaj dve pripravené verzie otázky na tú istú tému.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„Napíš plagát“ sa upraví na „tri pravidlá šetrenia vody pre školskú chodbu“.</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Nie je tvojou povinnosťou presviedčať pomôcku donekonečna. Ak odpoveď nesúvisí s otázkou alebo sa opakuje, zastav sa, skontroluj zadanie a vyber iný zdroj podpory. Skús problém rozdeliť na menšie časti. Pri pretrvávajúcej nejasnosti sa obráť na dospelého. Fiktívny príklad: projekt o záhrade sa rozdelí na rastliny, podmienky a návrh jednoduchého plánu. Cvičenie: Rozdeľ jednu zložitú modelovú úlohu na tri kroky.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projekt o záhrade sa rozdelí na rastliny, podmienky a návrh jednoduchého plánu.</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Výber nie je súťaž o najdlhší text. Rozhodovať možno podľa zrozumiteľnosti, pravdivosti a vhodnosti pre čitateľa; dve pekné odpovede nemusia byť rovnako správne alebo užitočné. Vyber kritérium skôr než krajší návrh. Uveď dôvod, prečo si niečo ponechal alebo zmenil. Fiktívny príklad: trieda zvolí kratší oznam, lebo obsahuje miesto a jasný postup účasti. Cvičenie: Vyber návrh podľa dvoch vopred dohodnutých kritérií.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trieda zvolí kratší oznam, lebo obsahuje miesto a jasný postup účasti.</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Prevzatá veta nemusí znamenať porozumenie. Keď tému vysvetlíš spolužiakovi na vlastnom príklade, lepšie uvidíš, ktorá časť je jasná a pri ktorej ešte potrebuješ podporu. Odpoveď musíš vedieť preložiť do svojho vysvetlenia. Neznámemu slovu sa oplatí venovať otázku. Fiktívny príklad: žiak vysvetlí odhad na počte fazuliek v pohári namiesto opakovania definície. Cvičenie: Vysvetli jeden pojem bez čítania pripravenej odpovede.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žiak vysvetlí odhad na počte fazuliek v pohári namiesto opakovania definície.</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Karta otázky je jednoduchá pomôcka na prípravu. Nevyžaduje prihlásenie; na papieri si vieš skontrolovať, či zadanie má jasný účel a neobsahuje niečo, čo nemá opustiť triedu. Zaznač cieľ, kontext, formát a hranice. Nedávaj do otázky tajomstvá ani údaje o ľuďoch. Fiktívny príklad: opis vymysleného parku nahradí fotografiu spolužiakov a ich adresy. Cvičenie: Vyplň kartu pre bezpečnú tvorivú úlohu.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opis vymysleného parku nahradí fotografiu spolužiakov a ich adresy.</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Nie je problém napísať príbeh o drakovi, keď všetci vedia, že ide o príbeh. Problém vznikne, ak vymyslenú udalosť vydávame za skutočnú správu alebo školský poznatok. Tvorivý text môže obsahovať vymyslené veci. Faktické tvrdenie potrebuje dôkaz. Fiktívny príklad: „dráčik číta knihy“ je fantázia; tvrdenie o počte planét potrebuje overenie. Cvičenie: Roztrieď štyri pripravené vety na príbeh a overiteľné tvrdenie.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„dráčik číta knihy“ je fantázia; tvrdenie o počte planét potrebuje overenie.</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Zdroj nie je čarovná pečiatka správnosti. Treba porovnať, či obsah naozaj podporuje danú vetu; v kurze môžeme pracovať s materiálmi, ktoré vybral a pripravil učiteľ. Hľadaj, kto informáciu vydal a čo skutočne tvrdí. Odkaz otvoríme s dospelým alebo použijeme pripravený výtlačok. Fiktívny príklad: školská mapa podporí polohu rieky, ale nehovorí nič o kvalite vody. Cvičenie: Nájdi oporu jednej vety v pripravenom odseku.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školská mapa podporí polohu rieky, ale nehovorí nič o kvalite vody.</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Informácia môže byť pravdivá a zároveň nevhodná na dnešnú otázku. Zisti dátum a to, na ktoré miesto či skupinu sa vzťahuje; pri nejasnosti záver neupravuj podľa želania. Starší údaj môže opisovať iné obdobie. Titulok nemusí obsahovať všetky dôležité okolnosti. Fiktívny príklad: rozvrh z minulého školského roka nemusí platiť pre dnešnú triedu. Cvičenie: Porovnaj dva pripravené oznamy s odlišným dátumom.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rozvrh z minulého školského roka nemusí platiť pre dnešnú triedu.</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Pomôcka môže vytvoriť názov, ktorý vyzerá dôveryhodne. Neoznačuj ho za skutočný len preto, že je dlhý alebo odborný; povedz, čo chýba a kto pomôže s overením. Názov knihy alebo článku môže byť vymyslený. Ak zdroj nenájdeme, tvrdenie zostáva neoverené. Fiktívny príklad: vymyslená „Encyklopédia lietajúcich stromov“ sa nesmie citovať ako dôkaz. Cvičenie: V ukážke označ zdroj, ktorý dospelý nepotvrdil.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vymyslená „Encyklopédia lietajúcich stromov“ sa nesmie citovať ako dôkaz.</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Nezhoda sa nevyrieši výberom pohodlnejšieho čísla. Môže ísť o inú jednotku, miesto alebo obdobie; ak rozdiel nevieš vysvetliť, správne je otázku nechať otvorenú. Skontroluj, či hovoria o tom istom. Pri nejasnej nezhode požiadaj dospelého. Fiktívny príklad: jeden text počíta knihy v triede a druhý knihy v celej škole. Cvičenie: Vypíš, aké údaje treba doplniť pri nezhode.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jeden text počíta knihy v triede a druhý knihy v celej škole.</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Správne znejúce vysvetlenie môže obsahovať zlý výsledok. Pri číslach si ukáž postup a presvedč sa, že napríklad metre zostali metrami a počet ľudí sa nezmenil bez dôvodu. Skontroluj počet, jednotku a jednoduchý výpočet. Použi papier, kalkulačku alebo pomoc učiteľa. Fiktívny príklad: tri balíky po štyri ceruzky dávajú dvanásť ceruziek, nie šestnásť. Cvičenie: Prepočítaj pripravenú úlohu nezávisle od ukážky.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tri balíky po štyri ceruzky dávajú dvanásť ceruziek, nie šestnásť.</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Fotografia pôsobí presvedčivo, ale vzhľad nestačí na zistenie pôvodu. Pri prekvapivej správe ukáž materiál dospelému a overte súvislosti; nehľadaj dôkaz iba v drobných vizuálnych chybách. Obrázok môže byť upravený alebo vytvorený. Nezdieľaj ho ako skutočnú udalosť bez overenia. Fiktívny príklad: obrázok hradu vo vesmíre má označenie ilustrácia, nie školská správa. Cvičenie: Napíš bezpečný popis k označenej umelej ilustrácii.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obrázok hradu vo vesmíre má označenie ilustrácia, nie školská správa.</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Dlhý text, odborné slová ani zdvorilosť nezaručia správnosť. Detektív sa pýta na dôkaz a skúša tvrdenie porovnať so zdrojom; nemusí sa nechať presvedčiť hlasným tónom. Sebavedomý tón nie je kontrola pravdy. Pri pochybnosti spomaľ a overuj. Fiktívny príklad: obe vety sú pekné, ale iba jedna zodpovedá pripravenej mape Slovenska. Cvičenie: Porovnaj dve ukážky s rovnakým tónom a rozdielnou správnosťou.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obe vety sú pekné, ale iba jedna zodpovedá pripravenej mape Slovenska.</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Krátky protokol ukáže, čo si naozaj overil. Stav neviem nie je zlyhanie; zabraňuje tomu, aby si vymyslel dôkaz alebo odovzdal neisté tvrdenie ako hotovú pravdu. Zapíš tvrdenie, zdroj a výsledok kontroly. Použi stavy potvrdené, nesprávne alebo neviem. Fiktívny príklad: polohu mesta potvrdí mapa, nesprávny počet sa opraví a neznámy údaj zostane otvorený. Cvičenie: Vyplň tri riadky pri pripravených tvrdeniach.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polohu mesta potvrdí mapa, nesprávny počet sa opraví a neznámy údaj zostane otvorený.</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Detektív neponižuje toho, kto sa pomýlil. Povie, čo našiel, ukáže dôkaz a vysvetlí opravu; pri neistote zvolí opatrný jazyk a požiada o pomoc dospelého. Zdieľaj overený záver aj jeho zdroj. Opravu chyby podaj pokojne a slušne. Fiktívny príklad: „V mape som našiel inú polohu; pozrime sa na túto časť spolu.“ Cvičenie: Napíš slušnú opravu jednej nesprávnej vety.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„V mape som našiel inú polohu; pozrime sa na túto časť spolu.“</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 učenie práce s pomôckou nepotrebujeme skutočné údaje o tebe ani kamarátovi. Ak sa v ukážke objavia osobné detaily, nepokračuj v ich zdieľaní a ukáž problém dospelému. Meno, adresa a telefón nepatria do cvičnej otázky. Na vyskúšanie stačí vymyslená osoba. Fiktívny príklad: vymyslená „osoba X“ bez adresy nahradí skutočné meno spolužiaka. Cvičenie: Označ osobné údaje v pripravenom fiktívnom texte.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vymyslená „osoba X“ bez adresy nahradí skutočné meno spolužiaka.</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Aj správa, ktorá vyzerá ako pomoc, môže žiadať tajomstvo. V tomto kurze sa nikam neprihlasujeme; ak ukážka obsahuje žiadosť o heslo, správna reakcia je zastaviť a upozorniť dospelého. Heslo a overovací kód nikomu nevkladaj do otázky. Podozrivú žiadosť ukáž dôveryhodnému dospelému. Fiktívny príklad: „pošli heslo a vylepším ti účet“ nie je bezpečná učebná úloha. Cvičenie: Rozhodni, ako reagovať na pripravenú podozrivú správu.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„pošli heslo a vylepším ti účet“ nie je bezpečná učebná úloha.</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Aj obrázok môže prezradiť, kto človek je a kde sa nachádza. Zábavná úprava nesmie ublížiť spolužiakovi; pri nejasnom povolení pomôže dospelý a iná, neidentifikujúca pomôcka. Cudziu fotografiu nepoužívaj bez vhodného povolenia. Na cvičenie zvoľ vlastnú kresbu alebo bezpečnú ukážku. Fiktívny príklad: kreslená postava nahradí tvár spolužiaka na vtipnom AI obrázku. Cvičenie: Vyber bezpečný materiál pre triedny plagát.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kreslená postava nahradí tvár spolužiaka na vtipnom AI obrázku.</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Nemusíš sám riešiť nepríjemný obsah ani zisťovať, či žiadosť je podvod. Zastavenie chráni teba aj iných; dospelému stačí pokojne opísať problém bez ďalšieho šírenia citlivého materiálu. Pri strachu, osobných údajoch alebo nebezpečnom pokyne sa zastav. Pomoc učiteľa alebo rodiča je správny krok. Fiktívny príklad: žiak ukáže učiteľovi nevhodnú ukážku a nepoužije ju v triednom projekte. Cvičenie: Pomenuj dôveryhodnú rolu, na ktorú sa vieš obrátiť.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žiak ukáže učiteľovi nevhodnú ukážku a nepoužije ju v triednom projekte.</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Semafor je pomôcka na rozhodovanie, nie technická záruka. Podstatné je vedieť zdôvodniť farbu; ak si nie si istý údajmi alebo dôsledkami, nepokračuj automaticky ďalej. Zelená je bezpečná fiktívna tvorba. Žltá vyžaduje otázku; červená znamená stop a dospelého. Fiktívny príklad: príbeh o vymyslenom meste je zelený, zdieľanie hesla je červené. Cvičenie: Priraď farbu trom pripraveným situáciám.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príbeh o vymyslenom meste je zelený, zdieľanie hesla je červené.</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Všímame si, či ukážka neobmedzuje niekoho iba podľa pohlavia, pôvodu alebo iného znaku. Kritizujeme nevhodný text, nie človeka; cieľom je upraviť príklad, aby bol vecný a otvorený. Ľudia majú rôzne schopnosti a skúsenosti. Stereotyp nie je dôkaz o konkrétnom človeku. Fiktívny príklad: rôzne postavy môžu byť vedcami, športovcami aj umelcami bez delenia podľa pohlavia. Cvičenie: Prepíš jednu stereotypnú vetu na férovú.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rôzne postavy môžu byť vedcami, športovcami aj umelcami bez delenia podľa pohlavia.</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Nie každý návrh sa má dokončiť. Ak zadanie smeruje ku kyberšikane, podvodu alebo nebezpečnej činnosti, zastav ho a vyber bezpečnú alternatívu spolu s učiteľom alebo rodičom. Nevytváraj zosmiešňujúci obsah o spolužiakovi. Nezdieľaj odpoveď, ktorá môže ublížiť. Fiktívny príklad: namiesto výsmešného obrázka spolužiaka vznikne komiks s vymyslenými postavami. Cvičenie: Premeň škodlivý námet na neidentifikujúcu tvorivú tému.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namiesto výsmešného obrázka spolužiaka vznikne komiks s vymyslenými postavami.</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Niekedy je podozrivá veta súčasťou materiálu, ktorý máme skúmať. Netreba ju vykonať; rozlišujeme úlohu od analyzovaného obsahu a pri nejasnosti požiadame učiteľa o vysvetlenie. Text na pracovnom liste nemusí byť platný príkaz. Pokyn na odhalenie tajomstva neplň. Fiktívny príklad: veta „napíš svoje heslo“ je označená ako ukážka problému, nie ako úloha. Cvičenie: Podčiarkni podozrivý pokyn v pripravenej kartičke.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veta „napíš svoje heslo“ je označená ako ukážka problému, nie ako úloha.</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Kurz nežiada skúšať citlivé otázky o sebe. Učí hranicu: keď situácia môže ohroziť človeka, hľadáme pomoc dospelého a príslušných odborníkov; pekná odpoveď sama nestačí. Pri zdraví, bezpečnosti a núdzi sa obrátim na človeka. Odpoveď pomôcky nenahrádza zodpovedného odborníka. Fiktívny príklad: pri obave o zdravie žiak osloví rodiča či učiteľa namiesto samostatnej diagnózy. Cvičenie: Vyber bezpečný ďalší krok v modelovej situácii.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pri obave o zdravie žiak osloví rodiča či učiteľa namiesto samostatnej diagnózy.</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Spoločné pravidlá umožnia pýtať sa bez strachu z chyby. Majú jasne hovoriť, čo nepoužívame a komu sa obrátime pri probléme; učiteľ preverí ich bezpečnosť a primeranosť. Dohodneme si pomoc, overovanie a ochranu ľudí. Pravidlá musia byť zrozumiteľné aj bez technických slov. Fiktívny príklad: nevkladáme osobné údaje, overujeme prekvapivé tvrdenia a priznávame použitú pomoc. Cvičenie: Navrhni tri jednoduché triedne pravidlá.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nevkladáme osobné údaje, overujeme prekvapivé tvrdenia a priznávame použitú pomoc.</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Malá jasná téma je lepšia než veľa nesúvisiacich nápadov. V záverečnom projekte si vyber bezpečné pravidlo a navrhni, ako ho vysvetlíš iným žiakom bez zbytočných údajov. Projekt má vysvetliť jednu užitočnú vec. Čitateľ má pochopiť hlavný odkaz bez dlhého textu. Fiktívny príklad: plagát vysvetlí, prečo heslo nepatrí do otázky pre AI. Cvičenie: Vyber jednu tému pre tímový plagát.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plagát vysvetlí, prečo heslo nepatrí do otázky pre AI.</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Prvá verzia patrí tebe a tímu. Nemusí byť dokonalá; dôležité je ukázať hlavný odkaz a to, ako ho chcete vysvetliť čitateľovi ešte pred porovnaním s inou ukážkou. Najskôr vytvor vlastný jednoduchý návrh. Použi text, kresbu alebo papierové kartičky. Fiktívny príklad: jedna časť ukazuje bezpečnú otázku a druhá upozorňuje na osobné údaje. Cvičenie: Nakresli rozloženie plagátu s dvoma hlavnými časťami.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jedna časť ukazuje bezpečnú otázku a druhá upozorňuje na osobné údaje.</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Tvorba nie je kopírovanie celej cudzej odpovede. Učiteľ môže priniesť pripravený AI návrh; tím rozhodne, ktoré časti sú užitočné, správne a vhodné pre spolužiakov. Použi iba návrh, ktorému rozumieš. Zapíš, čo si prijal, zmenil alebo odmietol. Fiktívny príklad: tím nahradí odborné slovo jednoduchým vysvetlením a ponechá jasný bezpečnostný odkaz. Cvičenie: Vyber jeden návrh a zdôvodni jeho úpravu.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tím nahradí odborné slovo jednoduchým vysvetlením a ponechá jasný bezpečnostný odkaz.</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Dobrá ilustrácia pomáha porozumieť téme; nie je iba ozdoba. Pred vložením skontrolujte, či neobsahuje údaje o ľuďoch a či čitateľ vie, že príklad je vymyslený alebo ilustračný. Použi vlastnú kresbu alebo povolený bezpečný materiál. Obrázok nesmie zavádzať o skutočnej osobe či udalosti. Fiktívny príklad: nakreslený zámok označuje tajné heslo, bez skutočnej obrazovky účtu. Cvičenie: Navrhni obrázok vysvetľujúci vybrané pravidlo.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nakreslený zámok označuje tajné heslo, bez skutočnej obrazovky účtu.</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Projekt potrebuje jasné rozlíšenie faktu a ukážky. Učiteľ pomôže pripraviť vhodný zdroj; tím skontroluje, že jeho veta hovorí to isté a nepridáva neoverené detaily. Pri faktickom tvrdení uveď pripravený zdroj. Nevydávaj vlastný vymyslený príklad za skutočnosť. Fiktívny príklad: modelová správa je označená „vymyslená ukážka“, nie „správa spolužiaka“. Cvičenie: Over jednu faktickú vetu na plagáte.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modelová správa je označená „vymyslená ukážka“, nie „správa spolužiaka“.</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Skúška nemeria iba obľúbenosť farieb. Zisti, či čitateľ vie zopakovať hlavný odkaz a bezpečný ďalší krok; jeho otázka ti ukáže miesto, ktoré potrebuje lepšie vysvetlenie. Nech spolužiak povie, čo z plagátu pochopil. Oprav nejasnú vetu alebo mätúci obrázok. Fiktívny príklad: spolužiak nevie, komu ukázať podozrivú správu, preto plagát doplní pomoc dospelého. Cvičenie: Daj návrh inému tímu a polož jednu otázku.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spolužiak nevie, komu ukázať podozrivú správu, preto plagát doplní pomoc dospelého.</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Otvorené priznanie pomoci je súčasťou poctivej práce. Nemusíš vypisovať osobné údaje ani všetky rozhovory; stačí jasne vysvetliť úlohu pomôcky, vlastné úpravy a vykonané overenie. Uveď, s čím pomohla pripravená AI ukážka. Pomenuj, čo vytvoril a rozhodol tvoj tím. Fiktívny príklad: „Ukážka pomohla s názvom; text, kresbu a kontrolu pripravil náš tím.“ Cvičenie: Napíš krátku poznámku o použití pomoci.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„Ukážka pomohla s názvom; text, kresbu a kontrolu pripravil náš tím.“</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Pred prezentovaním skontrolujte obsah aj príklady. Verejné zdieľanie nie je povinné; bezpečný projekt možno odovzdať v triede a ďalšie použitie rozhodne dospelý podľa školských pravidiel. Odstráň mená, heslá a nevhodné obrázky. Projekt ukáž najskôr učiteľovi alebo rodičovi. Fiktívny príklad: screenshot sa nahradí kresbou, pretože obsahoval názov skutočného účtu. Cvičenie: Prejdi pripravený kontrolný zoznam projektu.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screenshot sa nahradí kresbou, pretože obsahoval názov skutočného účtu.</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Obhajoba nie je skúška predvádzania aplikácie. Má ukázať, že rozumiete svojmu projektu a viete vysvetliť bezpečné hranice; členovia tímu si môžu rozdeliť časti podľa dohody s učiteľom. Vysvetli hlavný odkaz a jedno vlastné rozhodnutie. Ukáž, ako ste overili fakt a chránili ľudí. Fiktívny príklad: tím obháji odstránenie osobnej fotografie a doplnenie jasného zdroja. Cvičenie: Priprav odpoveď na otázku, čo ste zmenili a prečo.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tím obháji odstránenie osobnej fotografie a doplnenie jasného zdroja.</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Záverom nie je povinnosť používať AI každý deň. Dôležité je vedieť si vybrať bezpečnú pomôcku, nedať jej tajomstvá a skontrolovať to, čo by mohlo ovplyvniť teba alebo iných. AI používam ako pomôcku s vlastným premýšľaním. Pri neistote overujem a obraciam sa na dospelého. Fiktívny príklad: „Aj keď odpoveď znie isto, prekvapivý fakt najprv overím s učiteľom.“ Cvičenie: Napíš jedno pravidlo, ktoré vieš vysvetliť mladšiemu žiakovi. Úlohu robte s učiteľom alebo rodičom; stačí papier a pripravené ukážky. Nevytvárajte si kvôli nej účet a nevkladajte svoje osobné údaje. Na záver vysvetlite vlastnými slovami, čo sa zmenilo, prečo ste tento postup zvolili a podľa čoho by ste zistili, že výsledok treba opraviť.</a:t>
            </a:r>
          </a:p>
          <a:p xmlns:a="http://schemas.openxmlformats.org/drawingml/2006/main">
            <a:r>
              <a:t/>
            </a:r>
          </a:p>
          <a:p xmlns:a="http://schemas.openxmlformats.org/drawingml/2006/main">
            <a:r>
              <a:t>Praktická aktivita: Fiktívny príklad: „Aj keď odpoveď znie isto, prekvapivý fakt najprv overím s učiteľom.“</a:t>
            </a:r>
          </a:p>
          <a:p xmlns:a="http://schemas.openxmlformats.org/drawingml/2006/main">
            <a:r>
              <a:t/>
            </a:r>
          </a:p>
          <a:p xmlns:a="http://schemas.openxmlformats.org/drawingml/2006/main">
            <a:r>
              <a:t>Zdroje (kontrola 2026-10-02):</a:t>
            </a:r>
          </a:p>
          <a:p xmlns:a="http://schemas.openxmlformats.org/drawingml/2006/main">
            <a:r>
              <a:t>https://www.unesco.org/en/articles/ai-competency-framework-students</a:t>
            </a:r>
          </a:p>
          <a:p xmlns:a="http://schemas.openxmlformats.org/drawingml/2006/main">
            <a:r>
              <a:t/>
            </a:r>
          </a:p>
          <a:p xmlns:a="http://schemas.openxmlformats.org/drawingml/2006/main">
            <a:r>
              <a:t>Pôvodný študijný materiál Educado. Nie štátna akreditácia ani právne stanovisko.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70e2071fb30475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95be92567a8481a" /><Relationship Type="http://schemas.openxmlformats.org/officeDocument/2006/relationships/slideLayout" Target="/ppt/slideLayouts/slideLayout1.xml" Id="R2e8155e757b2470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e8155e757b2470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ad3ef3dbbe8482e" /><Relationship Type="http://schemas.openxmlformats.org/officeDocument/2006/relationships/image" Target="/ppt/media/image.jpeg" Id="R21ae44609a2f424f" /><Relationship Type="http://schemas.openxmlformats.org/officeDocument/2006/relationships/notesSlide" Target="/ppt/notesSlides/notesSlide1.xml" Id="Rc361ad1ad18d46d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2cc93cadf7847d3" /><Relationship Type="http://schemas.openxmlformats.org/officeDocument/2006/relationships/notesSlide" Target="/ppt/notesSlides/notesSlide2.xml" Id="R52074b8190a940a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9307f25cefe4143" /><Relationship Type="http://schemas.openxmlformats.org/officeDocument/2006/relationships/notesSlide" Target="/ppt/notesSlides/notesSlide3.xml" Id="R4adaef5ade44476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0d9668f3b5f4e48" /><Relationship Type="http://schemas.openxmlformats.org/officeDocument/2006/relationships/notesSlide" Target="/ppt/notesSlides/notesSlide4.xml" Id="R07e8d979b8d94bf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a6ce1a0d60d4b04" /><Relationship Type="http://schemas.openxmlformats.org/officeDocument/2006/relationships/notesSlide" Target="/ppt/notesSlides/notesSlide5.xml" Id="R4162e2b036944a05"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e8d3287b2984a3f" /><Relationship Type="http://schemas.openxmlformats.org/officeDocument/2006/relationships/notesSlide" Target="/ppt/notesSlides/notesSlide6.xml" Id="R0e7df9f4b2d142b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ebeb70b5b724ed2" /><Relationship Type="http://schemas.openxmlformats.org/officeDocument/2006/relationships/notesSlide" Target="/ppt/notesSlides/notesSlide7.xml" Id="R5b205445f33744de"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37996f849464195" /><Relationship Type="http://schemas.openxmlformats.org/officeDocument/2006/relationships/notesSlide" Target="/ppt/notesSlides/notesSlide8.xml" Id="Rc31ce31e4c7c4a2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58359afa4b04d72" /><Relationship Type="http://schemas.openxmlformats.org/officeDocument/2006/relationships/notesSlide" Target="/ppt/notesSlides/notesSlide9.xml" Id="Rb32258506af54a8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61d2c4db1884743" /><Relationship Type="http://schemas.openxmlformats.org/officeDocument/2006/relationships/notesSlide" Target="/ppt/notesSlides/notesSlide10.xml" Id="R285c93bd46ae493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727a57493c04439a" /><Relationship Type="http://schemas.openxmlformats.org/officeDocument/2006/relationships/image" Target="/ppt/media/image2.jpeg" Id="Rb05c33e86b89450f" /><Relationship Type="http://schemas.openxmlformats.org/officeDocument/2006/relationships/notesSlide" Target="/ppt/notesSlides/notesSlide11.xml" Id="R85bc11d4c18e441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554a4ee485e94508" /><Relationship Type="http://schemas.openxmlformats.org/officeDocument/2006/relationships/notesSlide" Target="/ppt/notesSlides/notesSlide12.xml" Id="Ra60e4807e3f841e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2da200a411904916" /><Relationship Type="http://schemas.openxmlformats.org/officeDocument/2006/relationships/notesSlide" Target="/ppt/notesSlides/notesSlide13.xml" Id="R8aea633633d1400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8b3e05944b934b06" /><Relationship Type="http://schemas.openxmlformats.org/officeDocument/2006/relationships/notesSlide" Target="/ppt/notesSlides/notesSlide14.xml" Id="Re1bf926f7dbe44a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78dc9def39944c9" /><Relationship Type="http://schemas.openxmlformats.org/officeDocument/2006/relationships/notesSlide" Target="/ppt/notesSlides/notesSlide15.xml" Id="R00dd67e5a86b42c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443472f9822b48a7" /><Relationship Type="http://schemas.openxmlformats.org/officeDocument/2006/relationships/notesSlide" Target="/ppt/notesSlides/notesSlide16.xml" Id="Rc8e6ee219bfe4f3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d585af10fb7646ed" /><Relationship Type="http://schemas.openxmlformats.org/officeDocument/2006/relationships/notesSlide" Target="/ppt/notesSlides/notesSlide17.xml" Id="R1b63f7110c244b3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bf1fb656bedb4a09" /><Relationship Type="http://schemas.openxmlformats.org/officeDocument/2006/relationships/notesSlide" Target="/ppt/notesSlides/notesSlide18.xml" Id="R90014144a5e3483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c379a11abb664757" /><Relationship Type="http://schemas.openxmlformats.org/officeDocument/2006/relationships/notesSlide" Target="/ppt/notesSlides/notesSlide19.xml" Id="R319d256da8d142a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cb7266c21b1142aa" /><Relationship Type="http://schemas.openxmlformats.org/officeDocument/2006/relationships/notesSlide" Target="/ppt/notesSlides/notesSlide20.xml" Id="R61831c5041b5471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77978a7f696424b" /><Relationship Type="http://schemas.openxmlformats.org/officeDocument/2006/relationships/image" Target="/ppt/media/image3.jpeg" Id="R8b0056c9362b4a98" /><Relationship Type="http://schemas.openxmlformats.org/officeDocument/2006/relationships/notesSlide" Target="/ppt/notesSlides/notesSlide21.xml" Id="R38892d253b3d467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288223883b34625" /><Relationship Type="http://schemas.openxmlformats.org/officeDocument/2006/relationships/notesSlide" Target="/ppt/notesSlides/notesSlide22.xml" Id="R74a4c67fa3f94e8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46a290765a4f47e8" /><Relationship Type="http://schemas.openxmlformats.org/officeDocument/2006/relationships/notesSlide" Target="/ppt/notesSlides/notesSlide23.xml" Id="R39c15805de22492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e69fd49e30ce4091" /><Relationship Type="http://schemas.openxmlformats.org/officeDocument/2006/relationships/notesSlide" Target="/ppt/notesSlides/notesSlide24.xml" Id="R1d2297ba92df4ee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66bb339c30fc4a2e" /><Relationship Type="http://schemas.openxmlformats.org/officeDocument/2006/relationships/notesSlide" Target="/ppt/notesSlides/notesSlide25.xml" Id="R91a8bdfd1c0242b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dc1539cf9377479d" /><Relationship Type="http://schemas.openxmlformats.org/officeDocument/2006/relationships/notesSlide" Target="/ppt/notesSlides/notesSlide26.xml" Id="R2ff515a64243439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0b55b9369a5e450d" /><Relationship Type="http://schemas.openxmlformats.org/officeDocument/2006/relationships/notesSlide" Target="/ppt/notesSlides/notesSlide27.xml" Id="R6c0ca6df448f41c9"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c9c700b8e352462b" /><Relationship Type="http://schemas.openxmlformats.org/officeDocument/2006/relationships/notesSlide" Target="/ppt/notesSlides/notesSlide28.xml" Id="Rfc07e22ce7394cd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b13f37c512694b36" /><Relationship Type="http://schemas.openxmlformats.org/officeDocument/2006/relationships/notesSlide" Target="/ppt/notesSlides/notesSlide29.xml" Id="Rb6deed09ff264f9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f8da6a469e804968" /><Relationship Type="http://schemas.openxmlformats.org/officeDocument/2006/relationships/notesSlide" Target="/ppt/notesSlides/notesSlide30.xml" Id="Rbecb62e884a54d0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190d378dfcb84b7d" /><Relationship Type="http://schemas.openxmlformats.org/officeDocument/2006/relationships/image" Target="/ppt/media/image4.jpeg" Id="R29296b2fc0bd45dd" /><Relationship Type="http://schemas.openxmlformats.org/officeDocument/2006/relationships/notesSlide" Target="/ppt/notesSlides/notesSlide31.xml" Id="R518caa0bf45f458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7d6cfdab1eda4b71" /><Relationship Type="http://schemas.openxmlformats.org/officeDocument/2006/relationships/notesSlide" Target="/ppt/notesSlides/notesSlide32.xml" Id="Rb056c564c912494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84e41ff17cf04a0e" /><Relationship Type="http://schemas.openxmlformats.org/officeDocument/2006/relationships/notesSlide" Target="/ppt/notesSlides/notesSlide33.xml" Id="R15e7dbb70fa74ba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41d95128fc224ec1" /><Relationship Type="http://schemas.openxmlformats.org/officeDocument/2006/relationships/notesSlide" Target="/ppt/notesSlides/notesSlide34.xml" Id="R89b3d2444b8245c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28d9a2b1f5f14ff3" /><Relationship Type="http://schemas.openxmlformats.org/officeDocument/2006/relationships/notesSlide" Target="/ppt/notesSlides/notesSlide35.xml" Id="R9649a33b17d84cc6"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a568278e3b20475a" /><Relationship Type="http://schemas.openxmlformats.org/officeDocument/2006/relationships/notesSlide" Target="/ppt/notesSlides/notesSlide36.xml" Id="Reffe33e7d21a41b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d633f3ade2e341ef" /><Relationship Type="http://schemas.openxmlformats.org/officeDocument/2006/relationships/notesSlide" Target="/ppt/notesSlides/notesSlide37.xml" Id="Rb233da47a57a447f"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73989d30928a452c" /><Relationship Type="http://schemas.openxmlformats.org/officeDocument/2006/relationships/notesSlide" Target="/ppt/notesSlides/notesSlide38.xml" Id="Rc5de6b46077f4312"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b411cd4ca2a542df" /><Relationship Type="http://schemas.openxmlformats.org/officeDocument/2006/relationships/notesSlide" Target="/ppt/notesSlides/notesSlide39.xml" Id="Rbc9a4f7ecd2c4927"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80adb9042f8d44c2" /><Relationship Type="http://schemas.openxmlformats.org/officeDocument/2006/relationships/notesSlide" Target="/ppt/notesSlides/notesSlide40.xml" Id="R3675d36acccc4fa8"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4f83b7597dec46ba" /><Relationship Type="http://schemas.openxmlformats.org/officeDocument/2006/relationships/image" Target="/ppt/media/image5.jpeg" Id="R854f9a85b99b4dd9" /><Relationship Type="http://schemas.openxmlformats.org/officeDocument/2006/relationships/notesSlide" Target="/ppt/notesSlides/notesSlide41.xml" Id="R926c4bde180c4a0f"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95ae54f1af5b4155" /><Relationship Type="http://schemas.openxmlformats.org/officeDocument/2006/relationships/notesSlide" Target="/ppt/notesSlides/notesSlide42.xml" Id="R862d407af62c4c9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8386df03a6414b93" /><Relationship Type="http://schemas.openxmlformats.org/officeDocument/2006/relationships/notesSlide" Target="/ppt/notesSlides/notesSlide43.xml" Id="R8b34ce747a2c4712"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eed5f80c503149c3" /><Relationship Type="http://schemas.openxmlformats.org/officeDocument/2006/relationships/notesSlide" Target="/ppt/notesSlides/notesSlide44.xml" Id="R2be3808506eb4b65"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a84b9a1f2c0d4d9b" /><Relationship Type="http://schemas.openxmlformats.org/officeDocument/2006/relationships/notesSlide" Target="/ppt/notesSlides/notesSlide45.xml" Id="R5f035201bbd1410f"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4f912cdf39394e13" /><Relationship Type="http://schemas.openxmlformats.org/officeDocument/2006/relationships/notesSlide" Target="/ppt/notesSlides/notesSlide46.xml" Id="Rac3c5daef34a4e9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cca7bfb400cd4018" /><Relationship Type="http://schemas.openxmlformats.org/officeDocument/2006/relationships/notesSlide" Target="/ppt/notesSlides/notesSlide47.xml" Id="R825696bfa9294552"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eadcc356d04a4fc1" /><Relationship Type="http://schemas.openxmlformats.org/officeDocument/2006/relationships/notesSlide" Target="/ppt/notesSlides/notesSlide48.xml" Id="R411572ca7ae94cb1"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7cc21301baf04f35" /><Relationship Type="http://schemas.openxmlformats.org/officeDocument/2006/relationships/notesSlide" Target="/ppt/notesSlides/notesSlide49.xml" Id="R032653994fbc47b6"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197ba79e07e743a4" /><Relationship Type="http://schemas.openxmlformats.org/officeDocument/2006/relationships/notesSlide" Target="/ppt/notesSlides/notesSlide50.xml" Id="R1666d6313d904aed"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21ae44609a2f424f"/>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0">
            <a:extLst xmlns:a="http://schemas.openxmlformats.org/drawingml/2006/main">
              <a:ext uri="{FF2B5EF4-FFF2-40B4-BE49-F238E27FC236}">
                <a16:creationId xmlns:a16="http://schemas.microsoft.com/office/drawing/2014/main" id="{AE9AE95D-FBAE-4A10-9B36-B07D5EDE062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AI okolo nás</a:t>
            </a:r>
          </a:p>
        </p:txBody>
      </p:sp>
      <p:sp>
        <p:nvSpPr>
          <p:cNvPr id="3" name="text-1-1">
            <a:extLst xmlns:a="http://schemas.openxmlformats.org/drawingml/2006/main">
              <a:ext uri="{FF2B5EF4-FFF2-40B4-BE49-F238E27FC236}">
                <a16:creationId xmlns:a16="http://schemas.microsoft.com/office/drawing/2014/main" id="{CBBD2950-0CBA-432E-BCD5-86058D29C397}"/>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AI je pomôcka, nie človek</a:t>
            </a:r>
          </a:p>
        </p:txBody>
      </p:sp>
      <p:sp>
        <p:nvSpPr>
          <p:cNvPr id="4" name="text-1-2">
            <a:extLst xmlns:a="http://schemas.openxmlformats.org/drawingml/2006/main">
              <a:ext uri="{FF2B5EF4-FFF2-40B4-BE49-F238E27FC236}">
                <a16:creationId xmlns:a16="http://schemas.microsoft.com/office/drawing/2014/main" id="{4EE023D1-F2CA-4F2F-A319-1D224A88E569}"/>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AI môže pomôcť s nápadom alebo textom</a:t>
            </a:r>
          </a:p>
        </p:txBody>
      </p:sp>
      <p:sp>
        <p:nvSpPr>
          <p:cNvPr id="5" name="text-1-3">
            <a:extLst xmlns:a="http://schemas.openxmlformats.org/drawingml/2006/main">
              <a:ext uri="{FF2B5EF4-FFF2-40B4-BE49-F238E27FC236}">
                <a16:creationId xmlns:a16="http://schemas.microsoft.com/office/drawing/2014/main" id="{BAD32C35-CB41-48F6-BB5F-E42662515A1D}"/>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Človek rozhoduje, čo z návrhu použije</a:t>
            </a:r>
          </a:p>
        </p:txBody>
      </p:sp>
      <p:sp>
        <p:nvSpPr>
          <p:cNvPr id="6" name="text-1-4">
            <a:extLst xmlns:a="http://schemas.openxmlformats.org/drawingml/2006/main">
              <a:ext uri="{FF2B5EF4-FFF2-40B4-BE49-F238E27FC236}">
                <a16:creationId xmlns:a16="http://schemas.microsoft.com/office/drawing/2014/main" id="{5BFD725E-C853-4462-9A6B-F75EA7CA0FB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5">
            <a:extLst xmlns:a="http://schemas.openxmlformats.org/drawingml/2006/main">
              <a:ext uri="{FF2B5EF4-FFF2-40B4-BE49-F238E27FC236}">
                <a16:creationId xmlns:a16="http://schemas.microsoft.com/office/drawing/2014/main" id="{A29A2B39-21EF-469B-8810-FBDB443CF8EE}"/>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AI navrhne názov plagátu, ale trieda vyberie ten, ktorý najlepšie vysvetľuje tému.</a:t>
            </a:r>
          </a:p>
        </p:txBody>
      </p:sp>
      <p:sp>
        <p:nvSpPr>
          <p:cNvPr id="8" name="text-1-6">
            <a:extLst xmlns:a="http://schemas.openxmlformats.org/drawingml/2006/main">
              <a:ext uri="{FF2B5EF4-FFF2-40B4-BE49-F238E27FC236}">
                <a16:creationId xmlns:a16="http://schemas.microsoft.com/office/drawing/2014/main" id="{170437F5-7036-44C8-A9AB-DCE6357757A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7">
            <a:extLst xmlns:a="http://schemas.openxmlformats.org/drawingml/2006/main">
              <a:ext uri="{FF2B5EF4-FFF2-40B4-BE49-F238E27FC236}">
                <a16:creationId xmlns:a16="http://schemas.microsoft.com/office/drawing/2014/main" id="{C7A4F271-DF68-4583-8331-2E96276E9CC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01 / 50</a:t>
            </a:r>
          </a:p>
        </p:txBody>
      </p:sp>
    </p:spTree>
    <p:extLst>
      <p:ext uri="{BB962C8B-B14F-4D97-AF65-F5344CB8AC3E}">
        <p14:creationId xmlns:p14="http://schemas.microsoft.com/office/powerpoint/2010/main" val="3334074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0">
            <a:extLst xmlns:a="http://schemas.openxmlformats.org/drawingml/2006/main">
              <a:ext uri="{FF2B5EF4-FFF2-40B4-BE49-F238E27FC236}">
                <a16:creationId xmlns:a16="http://schemas.microsoft.com/office/drawing/2014/main" id="{A29ECEF1-FCB6-4CE2-8823-765E3A2EFD4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AI okolo nás</a:t>
            </a:r>
          </a:p>
        </p:txBody>
      </p:sp>
      <p:sp>
        <p:nvSpPr>
          <p:cNvPr id="2" name="text-2-1">
            <a:extLst xmlns:a="http://schemas.openxmlformats.org/drawingml/2006/main">
              <a:ext uri="{FF2B5EF4-FFF2-40B4-BE49-F238E27FC236}">
                <a16:creationId xmlns:a16="http://schemas.microsoft.com/office/drawing/2014/main" id="{C29897D7-C7E2-4FFC-93A1-2AEFD0B92C5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Kde môžem stretnúť AI</a:t>
            </a:r>
          </a:p>
        </p:txBody>
      </p:sp>
      <p:sp>
        <p:nvSpPr>
          <p:cNvPr id="3" name="text-2-2">
            <a:extLst xmlns:a="http://schemas.openxmlformats.org/drawingml/2006/main">
              <a:ext uri="{FF2B5EF4-FFF2-40B4-BE49-F238E27FC236}">
                <a16:creationId xmlns:a16="http://schemas.microsoft.com/office/drawing/2014/main" id="{EB629228-7FC8-4B02-ABDD-0E7F7FF7BAB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Niektoré aplikácie odporúčajú hudbu alebo rozpoznávajú obraz</a:t>
            </a:r>
          </a:p>
        </p:txBody>
      </p:sp>
      <p:sp>
        <p:nvSpPr>
          <p:cNvPr id="4" name="text-2-3">
            <a:extLst xmlns:a="http://schemas.openxmlformats.org/drawingml/2006/main">
              <a:ext uri="{FF2B5EF4-FFF2-40B4-BE49-F238E27FC236}">
                <a16:creationId xmlns:a16="http://schemas.microsoft.com/office/drawing/2014/main" id="{65D8C673-A042-4466-8BC4-2DB21D3DA8F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Nie každá elektronická vec používa AI</a:t>
            </a:r>
          </a:p>
        </p:txBody>
      </p:sp>
      <p:sp>
        <p:nvSpPr>
          <p:cNvPr id="5" name="text-2-4">
            <a:extLst xmlns:a="http://schemas.openxmlformats.org/drawingml/2006/main">
              <a:ext uri="{FF2B5EF4-FFF2-40B4-BE49-F238E27FC236}">
                <a16:creationId xmlns:a16="http://schemas.microsoft.com/office/drawing/2014/main" id="{74CA2BD5-28B6-45A0-B9B1-F4324082F4C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5">
            <a:extLst xmlns:a="http://schemas.openxmlformats.org/drawingml/2006/main">
              <a:ext uri="{FF2B5EF4-FFF2-40B4-BE49-F238E27FC236}">
                <a16:creationId xmlns:a16="http://schemas.microsoft.com/office/drawing/2014/main" id="{BF75779C-9EE0-484F-96F7-2722686CC81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obyčajný časovač a odporúčanie skladby môžu fungovať veľmi odlišne.</a:t>
            </a:r>
          </a:p>
        </p:txBody>
      </p:sp>
      <p:sp>
        <p:nvSpPr>
          <p:cNvPr id="7" name="text-2-6">
            <a:extLst xmlns:a="http://schemas.openxmlformats.org/drawingml/2006/main">
              <a:ext uri="{FF2B5EF4-FFF2-40B4-BE49-F238E27FC236}">
                <a16:creationId xmlns:a16="http://schemas.microsoft.com/office/drawing/2014/main" id="{813AD567-3DD6-49B2-AF06-209A050BA5F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7">
            <a:extLst xmlns:a="http://schemas.openxmlformats.org/drawingml/2006/main">
              <a:ext uri="{FF2B5EF4-FFF2-40B4-BE49-F238E27FC236}">
                <a16:creationId xmlns:a16="http://schemas.microsoft.com/office/drawing/2014/main" id="{472356FF-F1AE-4243-8BCB-B712044624C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02 / 50</a:t>
            </a:r>
          </a:p>
        </p:txBody>
      </p:sp>
    </p:spTree>
    <p:extLst>
      <p:ext uri="{BB962C8B-B14F-4D97-AF65-F5344CB8AC3E}">
        <p14:creationId xmlns:p14="http://schemas.microsoft.com/office/powerpoint/2010/main" val="66362810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3-0">
            <a:extLst xmlns:a="http://schemas.openxmlformats.org/drawingml/2006/main">
              <a:ext uri="{FF2B5EF4-FFF2-40B4-BE49-F238E27FC236}">
                <a16:creationId xmlns:a16="http://schemas.microsoft.com/office/drawing/2014/main" id="{FC907F20-D916-4E5E-9DE1-3671B2E8415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AI okolo nás</a:t>
            </a:r>
          </a:p>
        </p:txBody>
      </p:sp>
      <p:sp>
        <p:nvSpPr>
          <p:cNvPr id="2" name="text-3-1">
            <a:extLst xmlns:a="http://schemas.openxmlformats.org/drawingml/2006/main">
              <a:ext uri="{FF2B5EF4-FFF2-40B4-BE49-F238E27FC236}">
                <a16:creationId xmlns:a16="http://schemas.microsoft.com/office/drawing/2014/main" id="{2EB161D5-7215-463D-BE87-449684FDBA1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Pravidlo a učenie z príkladov</a:t>
            </a:r>
          </a:p>
        </p:txBody>
      </p:sp>
      <p:sp>
        <p:nvSpPr>
          <p:cNvPr id="3" name="text-3-2">
            <a:extLst xmlns:a="http://schemas.openxmlformats.org/drawingml/2006/main">
              <a:ext uri="{FF2B5EF4-FFF2-40B4-BE49-F238E27FC236}">
                <a16:creationId xmlns:a16="http://schemas.microsoft.com/office/drawing/2014/main" id="{49F067AE-AFE6-4226-8E8B-EDF7193D1B0E}"/>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Pravidlo stanoví človek priamo</a:t>
            </a:r>
          </a:p>
        </p:txBody>
      </p:sp>
      <p:sp>
        <p:nvSpPr>
          <p:cNvPr id="4" name="text-3-3">
            <a:extLst xmlns:a="http://schemas.openxmlformats.org/drawingml/2006/main">
              <a:ext uri="{FF2B5EF4-FFF2-40B4-BE49-F238E27FC236}">
                <a16:creationId xmlns:a16="http://schemas.microsoft.com/office/drawing/2014/main" id="{79CBB00D-5CDF-48A2-ADF6-978AEE70E074}"/>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Model hľadá vzory v pripravených príkladoch</a:t>
            </a:r>
          </a:p>
        </p:txBody>
      </p:sp>
      <p:sp>
        <p:nvSpPr>
          <p:cNvPr id="5" name="diagram-node-3-0">
            <a:extLst xmlns:a="http://schemas.openxmlformats.org/drawingml/2006/main">
              <a:ext uri="{FF2B5EF4-FFF2-40B4-BE49-F238E27FC236}">
                <a16:creationId xmlns:a16="http://schemas.microsoft.com/office/drawing/2014/main" id="{3F4349B2-0BCC-494C-899E-1371A804523C}"/>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Ľudské pravidlo</a:t>
            </a:r>
          </a:p>
        </p:txBody>
      </p:sp>
      <p:sp>
        <p:nvSpPr>
          <p:cNvPr id="6" name="diagram-node-3-1">
            <a:extLst xmlns:a="http://schemas.openxmlformats.org/drawingml/2006/main">
              <a:ext uri="{FF2B5EF4-FFF2-40B4-BE49-F238E27FC236}">
                <a16:creationId xmlns:a16="http://schemas.microsoft.com/office/drawing/2014/main" id="{06CDDAB8-0573-4F27-802A-01A8E615AF99}"/>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Kartička</a:t>
            </a:r>
          </a:p>
        </p:txBody>
      </p:sp>
      <p:sp>
        <p:nvSpPr>
          <p:cNvPr id="7" name="diagram-node-3-2">
            <a:extLst xmlns:a="http://schemas.openxmlformats.org/drawingml/2006/main">
              <a:ext uri="{FF2B5EF4-FFF2-40B4-BE49-F238E27FC236}">
                <a16:creationId xmlns:a16="http://schemas.microsoft.com/office/drawing/2014/main" id="{4437E664-46D3-41C0-B808-6EBBB15545C7}"/>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Triedenie</a:t>
            </a:r>
          </a:p>
        </p:txBody>
      </p:sp>
      <p:sp>
        <p:nvSpPr>
          <p:cNvPr id="8" name="diagram-node-3-3">
            <a:extLst xmlns:a="http://schemas.openxmlformats.org/drawingml/2006/main">
              <a:ext uri="{FF2B5EF4-FFF2-40B4-BE49-F238E27FC236}">
                <a16:creationId xmlns:a16="http://schemas.microsoft.com/office/drawing/2014/main" id="{234F4A57-A003-4C1F-A4F5-FFB1F4A5FF37}"/>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a:t>
            </a:r>
          </a:p>
        </p:txBody>
      </p: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7" idx="3"/>
            <a:endCxn xmlns:a="http://schemas.openxmlformats.org/drawingml/2006/main" id="8"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2" name="text-3-11">
            <a:extLst xmlns:a="http://schemas.openxmlformats.org/drawingml/2006/main">
              <a:ext uri="{FF2B5EF4-FFF2-40B4-BE49-F238E27FC236}">
                <a16:creationId xmlns:a16="http://schemas.microsoft.com/office/drawing/2014/main" id="{08ADED91-FC66-47C9-9EFE-FFAAFA4ED01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3-12">
            <a:extLst xmlns:a="http://schemas.openxmlformats.org/drawingml/2006/main">
              <a:ext uri="{FF2B5EF4-FFF2-40B4-BE49-F238E27FC236}">
                <a16:creationId xmlns:a16="http://schemas.microsoft.com/office/drawing/2014/main" id="{BB4A60CF-3FE2-41C9-B6C0-257CBF57453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kartička s červeným kruhom sa dá triediť podľa farby aj podľa tvaru.</a:t>
            </a:r>
          </a:p>
        </p:txBody>
      </p:sp>
      <p:sp>
        <p:nvSpPr>
          <p:cNvPr id="14" name="text-3-13">
            <a:extLst xmlns:a="http://schemas.openxmlformats.org/drawingml/2006/main">
              <a:ext uri="{FF2B5EF4-FFF2-40B4-BE49-F238E27FC236}">
                <a16:creationId xmlns:a16="http://schemas.microsoft.com/office/drawing/2014/main" id="{8B9EB953-AF85-4779-A786-E1A98BF4469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3-14">
            <a:extLst xmlns:a="http://schemas.openxmlformats.org/drawingml/2006/main">
              <a:ext uri="{FF2B5EF4-FFF2-40B4-BE49-F238E27FC236}">
                <a16:creationId xmlns:a16="http://schemas.microsoft.com/office/drawing/2014/main" id="{3DC46E25-A918-405E-B789-363FFFC102E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03 / 50</a:t>
            </a:r>
          </a:p>
        </p:txBody>
      </p:sp>
    </p:spTree>
    <p:extLst>
      <p:ext uri="{BB962C8B-B14F-4D97-AF65-F5344CB8AC3E}">
        <p14:creationId xmlns:p14="http://schemas.microsoft.com/office/powerpoint/2010/main" val="160265573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0">
            <a:extLst xmlns:a="http://schemas.openxmlformats.org/drawingml/2006/main">
              <a:ext uri="{FF2B5EF4-FFF2-40B4-BE49-F238E27FC236}">
                <a16:creationId xmlns:a16="http://schemas.microsoft.com/office/drawing/2014/main" id="{61806242-D733-4CE7-A326-2F3BCBB684A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AI okolo nás</a:t>
            </a:r>
          </a:p>
        </p:txBody>
      </p:sp>
      <p:sp>
        <p:nvSpPr>
          <p:cNvPr id="2" name="text-4-1">
            <a:extLst xmlns:a="http://schemas.openxmlformats.org/drawingml/2006/main">
              <a:ext uri="{FF2B5EF4-FFF2-40B4-BE49-F238E27FC236}">
                <a16:creationId xmlns:a16="http://schemas.microsoft.com/office/drawing/2014/main" id="{224C5464-ADC3-4114-96E3-6642337FD92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Tréningová sada na papieri</a:t>
            </a:r>
          </a:p>
        </p:txBody>
      </p:sp>
      <p:sp>
        <p:nvSpPr>
          <p:cNvPr id="3" name="text-4-2">
            <a:extLst xmlns:a="http://schemas.openxmlformats.org/drawingml/2006/main">
              <a:ext uri="{FF2B5EF4-FFF2-40B4-BE49-F238E27FC236}">
                <a16:creationId xmlns:a16="http://schemas.microsoft.com/office/drawing/2014/main" id="{813CE580-5FE6-40A3-9911-B3C6139A162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Príklady ovplyvnia, čo sa pomôcka naučí</a:t>
            </a:r>
          </a:p>
        </p:txBody>
      </p:sp>
      <p:sp>
        <p:nvSpPr>
          <p:cNvPr id="4" name="text-4-3">
            <a:extLst xmlns:a="http://schemas.openxmlformats.org/drawingml/2006/main">
              <a:ext uri="{FF2B5EF4-FFF2-40B4-BE49-F238E27FC236}">
                <a16:creationId xmlns:a16="http://schemas.microsoft.com/office/drawing/2014/main" id="{770FA5AE-D85C-41DC-BC36-9F4DC03CCD1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Chýbajúci typ príkladu môže viesť k omylu</a:t>
            </a:r>
          </a:p>
        </p:txBody>
      </p:sp>
      <p:sp>
        <p:nvSpPr>
          <p:cNvPr id="5" name="text-4-4">
            <a:extLst xmlns:a="http://schemas.openxmlformats.org/drawingml/2006/main">
              <a:ext uri="{FF2B5EF4-FFF2-40B4-BE49-F238E27FC236}">
                <a16:creationId xmlns:a16="http://schemas.microsoft.com/office/drawing/2014/main" id="{6E7E2C08-38CA-4F4E-A9BE-F44514E38C5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5">
            <a:extLst xmlns:a="http://schemas.openxmlformats.org/drawingml/2006/main">
              <a:ext uri="{FF2B5EF4-FFF2-40B4-BE49-F238E27FC236}">
                <a16:creationId xmlns:a16="http://schemas.microsoft.com/office/drawing/2014/main" id="{2376B0B9-7F29-4A9C-8232-F85299DCF58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medzi šesť červených jabĺk pribudne zelené jablko, aby sada nebola jednostranná.</a:t>
            </a:r>
          </a:p>
        </p:txBody>
      </p:sp>
      <p:sp>
        <p:nvSpPr>
          <p:cNvPr id="7" name="text-4-6">
            <a:extLst xmlns:a="http://schemas.openxmlformats.org/drawingml/2006/main">
              <a:ext uri="{FF2B5EF4-FFF2-40B4-BE49-F238E27FC236}">
                <a16:creationId xmlns:a16="http://schemas.microsoft.com/office/drawing/2014/main" id="{D08E7745-7670-4702-A710-974A33EA938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7">
            <a:extLst xmlns:a="http://schemas.openxmlformats.org/drawingml/2006/main">
              <a:ext uri="{FF2B5EF4-FFF2-40B4-BE49-F238E27FC236}">
                <a16:creationId xmlns:a16="http://schemas.microsoft.com/office/drawing/2014/main" id="{ECBCAAB7-04B4-475A-9D1F-1973ECB6825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04 / 50</a:t>
            </a:r>
          </a:p>
        </p:txBody>
      </p:sp>
    </p:spTree>
    <p:extLst>
      <p:ext uri="{BB962C8B-B14F-4D97-AF65-F5344CB8AC3E}">
        <p14:creationId xmlns:p14="http://schemas.microsoft.com/office/powerpoint/2010/main" val="201465907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5-0">
            <a:extLst xmlns:a="http://schemas.openxmlformats.org/drawingml/2006/main">
              <a:ext uri="{FF2B5EF4-FFF2-40B4-BE49-F238E27FC236}">
                <a16:creationId xmlns:a16="http://schemas.microsoft.com/office/drawing/2014/main" id="{3FD43A2D-BCE9-4DDD-8925-DFE7678F981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AI okolo nás</a:t>
            </a:r>
          </a:p>
        </p:txBody>
      </p:sp>
      <p:sp>
        <p:nvSpPr>
          <p:cNvPr id="2" name="text-5-1">
            <a:extLst xmlns:a="http://schemas.openxmlformats.org/drawingml/2006/main">
              <a:ext uri="{FF2B5EF4-FFF2-40B4-BE49-F238E27FC236}">
                <a16:creationId xmlns:a16="http://schemas.microsoft.com/office/drawing/2014/main" id="{48DFF3E6-AD5A-4E88-8E35-5A7631898EC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Skúška na novom príklade</a:t>
            </a:r>
          </a:p>
        </p:txBody>
      </p:sp>
      <p:sp>
        <p:nvSpPr>
          <p:cNvPr id="3" name="text-5-2">
            <a:extLst xmlns:a="http://schemas.openxmlformats.org/drawingml/2006/main">
              <a:ext uri="{FF2B5EF4-FFF2-40B4-BE49-F238E27FC236}">
                <a16:creationId xmlns:a16="http://schemas.microsoft.com/office/drawing/2014/main" id="{050DDBFE-454C-4843-8BBC-437815839B6B}"/>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Novú kartičku neukazujeme počas učenia</a:t>
            </a:r>
          </a:p>
        </p:txBody>
      </p:sp>
      <p:sp>
        <p:nvSpPr>
          <p:cNvPr id="4" name="text-5-3">
            <a:extLst xmlns:a="http://schemas.openxmlformats.org/drawingml/2006/main">
              <a:ext uri="{FF2B5EF4-FFF2-40B4-BE49-F238E27FC236}">
                <a16:creationId xmlns:a16="http://schemas.microsoft.com/office/drawing/2014/main" id="{52929780-1761-4259-9795-66CD954A926A}"/>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Výsledok porovnáme so správnym označením</a:t>
            </a:r>
          </a:p>
        </p:txBody>
      </p:sp>
      <p:sp>
        <p:nvSpPr>
          <p:cNvPr id="5" name="diagram-node-5-0">
            <a:extLst xmlns:a="http://schemas.openxmlformats.org/drawingml/2006/main">
              <a:ext uri="{FF2B5EF4-FFF2-40B4-BE49-F238E27FC236}">
                <a16:creationId xmlns:a16="http://schemas.microsoft.com/office/drawing/2014/main" id="{BD218F78-ED92-4C8B-9DC1-58122BB713F5}"/>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Príklady na učenie</a:t>
            </a:r>
          </a:p>
        </p:txBody>
      </p:sp>
      <p:sp>
        <p:nvSpPr>
          <p:cNvPr id="6" name="diagram-node-5-1">
            <a:extLst xmlns:a="http://schemas.openxmlformats.org/drawingml/2006/main">
              <a:ext uri="{FF2B5EF4-FFF2-40B4-BE49-F238E27FC236}">
                <a16:creationId xmlns:a16="http://schemas.microsoft.com/office/drawing/2014/main" id="{72A7E7BD-0B01-4AB1-AC35-74AA797F5643}"/>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Nová kartička</a:t>
            </a:r>
          </a:p>
        </p:txBody>
      </p:sp>
      <p:sp>
        <p:nvSpPr>
          <p:cNvPr id="7" name="diagram-node-5-2">
            <a:extLst xmlns:a="http://schemas.openxmlformats.org/drawingml/2006/main">
              <a:ext uri="{FF2B5EF4-FFF2-40B4-BE49-F238E27FC236}">
                <a16:creationId xmlns:a16="http://schemas.microsoft.com/office/drawing/2014/main" id="{0C27DB21-01F8-4369-B2C8-AB0BC00601E8}"/>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Odhad</a:t>
            </a:r>
          </a:p>
        </p:txBody>
      </p:sp>
      <p:sp>
        <p:nvSpPr>
          <p:cNvPr id="8" name="diagram-node-5-3">
            <a:extLst xmlns:a="http://schemas.openxmlformats.org/drawingml/2006/main">
              <a:ext uri="{FF2B5EF4-FFF2-40B4-BE49-F238E27FC236}">
                <a16:creationId xmlns:a16="http://schemas.microsoft.com/office/drawing/2014/main" id="{695869D1-4E6E-4B91-83FE-81A41A8909AF}"/>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Správne označenie</a:t>
            </a:r>
          </a:p>
        </p:txBody>
      </p: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7" idx="3"/>
            <a:endCxn xmlns:a="http://schemas.openxmlformats.org/drawingml/2006/main" id="8"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2" name="text-5-11">
            <a:extLst xmlns:a="http://schemas.openxmlformats.org/drawingml/2006/main">
              <a:ext uri="{FF2B5EF4-FFF2-40B4-BE49-F238E27FC236}">
                <a16:creationId xmlns:a16="http://schemas.microsoft.com/office/drawing/2014/main" id="{28626FBA-B0DA-4D31-9F2F-051CB7E3B9E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5-12">
            <a:extLst xmlns:a="http://schemas.openxmlformats.org/drawingml/2006/main">
              <a:ext uri="{FF2B5EF4-FFF2-40B4-BE49-F238E27FC236}">
                <a16:creationId xmlns:a16="http://schemas.microsoft.com/office/drawing/2014/main" id="{E8130A4C-065B-44C9-B6EE-35D4E9A362C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model triedil kruhy a štvorce; teraz dostane tvar, ktorý v sade nebol.</a:t>
            </a:r>
          </a:p>
        </p:txBody>
      </p:sp>
      <p:sp>
        <p:nvSpPr>
          <p:cNvPr id="14" name="text-5-13">
            <a:extLst xmlns:a="http://schemas.openxmlformats.org/drawingml/2006/main">
              <a:ext uri="{FF2B5EF4-FFF2-40B4-BE49-F238E27FC236}">
                <a16:creationId xmlns:a16="http://schemas.microsoft.com/office/drawing/2014/main" id="{DA927DBA-9D82-4CDE-8FED-C6A9CF0E37B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5-14">
            <a:extLst xmlns:a="http://schemas.openxmlformats.org/drawingml/2006/main">
              <a:ext uri="{FF2B5EF4-FFF2-40B4-BE49-F238E27FC236}">
                <a16:creationId xmlns:a16="http://schemas.microsoft.com/office/drawing/2014/main" id="{1C57794B-D141-4213-A9AF-A25359F4181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05 / 50</a:t>
            </a:r>
          </a:p>
        </p:txBody>
      </p:sp>
    </p:spTree>
    <p:extLst>
      <p:ext uri="{BB962C8B-B14F-4D97-AF65-F5344CB8AC3E}">
        <p14:creationId xmlns:p14="http://schemas.microsoft.com/office/powerpoint/2010/main" val="61671552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6-0">
            <a:extLst xmlns:a="http://schemas.openxmlformats.org/drawingml/2006/main">
              <a:ext uri="{FF2B5EF4-FFF2-40B4-BE49-F238E27FC236}">
                <a16:creationId xmlns:a16="http://schemas.microsoft.com/office/drawing/2014/main" id="{D064A34C-87B5-496B-9FF0-D2A0E9DB9D1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AI okolo nás</a:t>
            </a:r>
          </a:p>
        </p:txBody>
      </p:sp>
      <p:sp>
        <p:nvSpPr>
          <p:cNvPr id="2" name="text-6-1">
            <a:extLst xmlns:a="http://schemas.openxmlformats.org/drawingml/2006/main">
              <a:ext uri="{FF2B5EF4-FFF2-40B4-BE49-F238E27FC236}">
                <a16:creationId xmlns:a16="http://schemas.microsoft.com/office/drawing/2014/main" id="{17A57C75-8847-476F-A359-137BF11293D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Predpoveď nie je istota</a:t>
            </a:r>
          </a:p>
        </p:txBody>
      </p:sp>
      <p:sp>
        <p:nvSpPr>
          <p:cNvPr id="3" name="text-6-2">
            <a:extLst xmlns:a="http://schemas.openxmlformats.org/drawingml/2006/main">
              <a:ext uri="{FF2B5EF4-FFF2-40B4-BE49-F238E27FC236}">
                <a16:creationId xmlns:a16="http://schemas.microsoft.com/office/drawing/2014/main" id="{D5803095-EEF9-4B9E-A2BF-3C348EF97965}"/>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Pomôcka môže vybrať pravdepodobnú odpoveď</a:t>
            </a:r>
          </a:p>
        </p:txBody>
      </p:sp>
      <p:sp>
        <p:nvSpPr>
          <p:cNvPr id="4" name="text-6-3">
            <a:extLst xmlns:a="http://schemas.openxmlformats.org/drawingml/2006/main">
              <a:ext uri="{FF2B5EF4-FFF2-40B4-BE49-F238E27FC236}">
                <a16:creationId xmlns:a16="http://schemas.microsoft.com/office/drawing/2014/main" id="{F31BD1C1-ABA5-4AC5-8315-79CE783FE8FC}"/>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Aj veľmi istý tón môže sprevádzať nesprávny výsledok</a:t>
            </a:r>
          </a:p>
        </p:txBody>
      </p:sp>
      <p:sp>
        <p:nvSpPr>
          <p:cNvPr id="5" name="text-6-4">
            <a:extLst xmlns:a="http://schemas.openxmlformats.org/drawingml/2006/main">
              <a:ext uri="{FF2B5EF4-FFF2-40B4-BE49-F238E27FC236}">
                <a16:creationId xmlns:a16="http://schemas.microsoft.com/office/drawing/2014/main" id="{AA43854E-A337-4CD6-9C74-1CD214F3E7F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6-5">
            <a:extLst xmlns:a="http://schemas.openxmlformats.org/drawingml/2006/main">
              <a:ext uri="{FF2B5EF4-FFF2-40B4-BE49-F238E27FC236}">
                <a16:creationId xmlns:a16="http://schemas.microsoft.com/office/drawing/2014/main" id="{9FAEEB84-F44F-472D-9C93-6C692C73111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odhad počasia a skutočne nameraná teplota nie sú rovnaký druh informácie.</a:t>
            </a:r>
          </a:p>
        </p:txBody>
      </p:sp>
      <p:sp>
        <p:nvSpPr>
          <p:cNvPr id="7" name="text-6-6">
            <a:extLst xmlns:a="http://schemas.openxmlformats.org/drawingml/2006/main">
              <a:ext uri="{FF2B5EF4-FFF2-40B4-BE49-F238E27FC236}">
                <a16:creationId xmlns:a16="http://schemas.microsoft.com/office/drawing/2014/main" id="{4D304697-595E-4ACA-BCDF-92A331F79B4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6-7">
            <a:extLst xmlns:a="http://schemas.openxmlformats.org/drawingml/2006/main">
              <a:ext uri="{FF2B5EF4-FFF2-40B4-BE49-F238E27FC236}">
                <a16:creationId xmlns:a16="http://schemas.microsoft.com/office/drawing/2014/main" id="{1D21A4BC-D896-4628-A8D6-80B80596D7A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06 / 50</a:t>
            </a:r>
          </a:p>
        </p:txBody>
      </p:sp>
    </p:spTree>
    <p:extLst>
      <p:ext uri="{BB962C8B-B14F-4D97-AF65-F5344CB8AC3E}">
        <p14:creationId xmlns:p14="http://schemas.microsoft.com/office/powerpoint/2010/main" val="211863789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7-0">
            <a:extLst xmlns:a="http://schemas.openxmlformats.org/drawingml/2006/main">
              <a:ext uri="{FF2B5EF4-FFF2-40B4-BE49-F238E27FC236}">
                <a16:creationId xmlns:a16="http://schemas.microsoft.com/office/drawing/2014/main" id="{0A7C4121-DBAD-4B5E-BD61-89740620D6A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AI okolo nás</a:t>
            </a:r>
          </a:p>
        </p:txBody>
      </p:sp>
      <p:sp>
        <p:nvSpPr>
          <p:cNvPr id="2" name="text-7-1">
            <a:extLst xmlns:a="http://schemas.openxmlformats.org/drawingml/2006/main">
              <a:ext uri="{FF2B5EF4-FFF2-40B4-BE49-F238E27FC236}">
                <a16:creationId xmlns:a16="http://schemas.microsoft.com/office/drawing/2014/main" id="{CB78A33E-CA00-4788-8F97-BEC0B2388EF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Ako vzniká text</a:t>
            </a:r>
          </a:p>
        </p:txBody>
      </p:sp>
      <p:sp>
        <p:nvSpPr>
          <p:cNvPr id="3" name="text-7-2">
            <a:extLst xmlns:a="http://schemas.openxmlformats.org/drawingml/2006/main">
              <a:ext uri="{FF2B5EF4-FFF2-40B4-BE49-F238E27FC236}">
                <a16:creationId xmlns:a16="http://schemas.microsoft.com/office/drawing/2014/main" id="{1EDB4651-2F59-4FA9-9292-72225DEA096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Model vytvára odpoveď podľa zadania a naučených vzorov</a:t>
            </a:r>
          </a:p>
        </p:txBody>
      </p:sp>
      <p:sp>
        <p:nvSpPr>
          <p:cNvPr id="4" name="text-7-3">
            <a:extLst xmlns:a="http://schemas.openxmlformats.org/drawingml/2006/main">
              <a:ext uri="{FF2B5EF4-FFF2-40B4-BE49-F238E27FC236}">
                <a16:creationId xmlns:a16="http://schemas.microsoft.com/office/drawing/2014/main" id="{18C35A20-CD1A-4E36-9C10-A2783DD314DC}"/>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Pekný príbeh môže obsahovať vymyslené udalosti</a:t>
            </a:r>
          </a:p>
        </p:txBody>
      </p:sp>
      <p:sp>
        <p:nvSpPr>
          <p:cNvPr id="5" name="text-7-4">
            <a:extLst xmlns:a="http://schemas.openxmlformats.org/drawingml/2006/main">
              <a:ext uri="{FF2B5EF4-FFF2-40B4-BE49-F238E27FC236}">
                <a16:creationId xmlns:a16="http://schemas.microsoft.com/office/drawing/2014/main" id="{C84A8393-7E20-4BDB-8E4A-8FA721016CB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7-5">
            <a:extLst xmlns:a="http://schemas.openxmlformats.org/drawingml/2006/main">
              <a:ext uri="{FF2B5EF4-FFF2-40B4-BE49-F238E27FC236}">
                <a16:creationId xmlns:a16="http://schemas.microsoft.com/office/drawing/2014/main" id="{7EE0B55E-1579-4677-956E-A9257ECBF4B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rozprávka o hovoriacom hrade je tvorba, nie dôkaz historickej udalosti.</a:t>
            </a:r>
          </a:p>
        </p:txBody>
      </p:sp>
      <p:sp>
        <p:nvSpPr>
          <p:cNvPr id="7" name="text-7-6">
            <a:extLst xmlns:a="http://schemas.openxmlformats.org/drawingml/2006/main">
              <a:ext uri="{FF2B5EF4-FFF2-40B4-BE49-F238E27FC236}">
                <a16:creationId xmlns:a16="http://schemas.microsoft.com/office/drawing/2014/main" id="{9A623D31-B892-440C-B38C-8093B05ACB2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7-7">
            <a:extLst xmlns:a="http://schemas.openxmlformats.org/drawingml/2006/main">
              <a:ext uri="{FF2B5EF4-FFF2-40B4-BE49-F238E27FC236}">
                <a16:creationId xmlns:a16="http://schemas.microsoft.com/office/drawing/2014/main" id="{F7B92C76-72B6-4D6D-A42D-8CD7351053E5}"/>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07 / 50</a:t>
            </a:r>
          </a:p>
        </p:txBody>
      </p:sp>
    </p:spTree>
    <p:extLst>
      <p:ext uri="{BB962C8B-B14F-4D97-AF65-F5344CB8AC3E}">
        <p14:creationId xmlns:p14="http://schemas.microsoft.com/office/powerpoint/2010/main" val="40293491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8-0">
            <a:extLst xmlns:a="http://schemas.openxmlformats.org/drawingml/2006/main">
              <a:ext uri="{FF2B5EF4-FFF2-40B4-BE49-F238E27FC236}">
                <a16:creationId xmlns:a16="http://schemas.microsoft.com/office/drawing/2014/main" id="{701B017B-FD35-42F3-AB22-D17A312CFF9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AI okolo nás</a:t>
            </a:r>
          </a:p>
        </p:txBody>
      </p:sp>
      <p:sp>
        <p:nvSpPr>
          <p:cNvPr id="2" name="text-8-1">
            <a:extLst xmlns:a="http://schemas.openxmlformats.org/drawingml/2006/main">
              <a:ext uri="{FF2B5EF4-FFF2-40B4-BE49-F238E27FC236}">
                <a16:creationId xmlns:a16="http://schemas.microsoft.com/office/drawing/2014/main" id="{4DD74027-038A-49BA-B9A4-2CE2B7A3743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Čo vie človek pridať</a:t>
            </a:r>
          </a:p>
        </p:txBody>
      </p:sp>
      <p:sp>
        <p:nvSpPr>
          <p:cNvPr id="3" name="text-8-2">
            <a:extLst xmlns:a="http://schemas.openxmlformats.org/drawingml/2006/main">
              <a:ext uri="{FF2B5EF4-FFF2-40B4-BE49-F238E27FC236}">
                <a16:creationId xmlns:a16="http://schemas.microsoft.com/office/drawing/2014/main" id="{96CA9090-9B3F-4760-BE4F-BADB7F5CAB4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Poznáš svoj cieľ a môžeš sa pýtať prečo</a:t>
            </a:r>
          </a:p>
        </p:txBody>
      </p:sp>
      <p:sp>
        <p:nvSpPr>
          <p:cNvPr id="4" name="text-8-3">
            <a:extLst xmlns:a="http://schemas.openxmlformats.org/drawingml/2006/main">
              <a:ext uri="{FF2B5EF4-FFF2-40B4-BE49-F238E27FC236}">
                <a16:creationId xmlns:a16="http://schemas.microsoft.com/office/drawing/2014/main" id="{98C06C14-68B3-4531-B878-784C1FFC7E5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Vieš požiadať dospelého a odmietnuť zlý nápad</a:t>
            </a:r>
          </a:p>
        </p:txBody>
      </p:sp>
      <p:sp>
        <p:nvSpPr>
          <p:cNvPr id="5" name="text-8-4">
            <a:extLst xmlns:a="http://schemas.openxmlformats.org/drawingml/2006/main">
              <a:ext uri="{FF2B5EF4-FFF2-40B4-BE49-F238E27FC236}">
                <a16:creationId xmlns:a16="http://schemas.microsoft.com/office/drawing/2014/main" id="{81E53661-A3F7-45E7-8F03-BA05A3A53EE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8-5">
            <a:extLst xmlns:a="http://schemas.openxmlformats.org/drawingml/2006/main">
              <a:ext uri="{FF2B5EF4-FFF2-40B4-BE49-F238E27FC236}">
                <a16:creationId xmlns:a16="http://schemas.microsoft.com/office/drawing/2014/main" id="{94ECF6BD-7AF9-41BC-B1B4-CACC5AD2791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plagát vyzerá pekne, ale žiak odmietne nevhodný vtip o spolužiakovi.</a:t>
            </a:r>
          </a:p>
        </p:txBody>
      </p:sp>
      <p:sp>
        <p:nvSpPr>
          <p:cNvPr id="7" name="text-8-6">
            <a:extLst xmlns:a="http://schemas.openxmlformats.org/drawingml/2006/main">
              <a:ext uri="{FF2B5EF4-FFF2-40B4-BE49-F238E27FC236}">
                <a16:creationId xmlns:a16="http://schemas.microsoft.com/office/drawing/2014/main" id="{D2FD64FC-E895-4246-B928-BEBD15AAEC0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8-7">
            <a:extLst xmlns:a="http://schemas.openxmlformats.org/drawingml/2006/main">
              <a:ext uri="{FF2B5EF4-FFF2-40B4-BE49-F238E27FC236}">
                <a16:creationId xmlns:a16="http://schemas.microsoft.com/office/drawing/2014/main" id="{2BE70066-DC56-47D2-80B8-5BCF6DC1849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08 / 50</a:t>
            </a:r>
          </a:p>
        </p:txBody>
      </p:sp>
    </p:spTree>
    <p:extLst>
      <p:ext uri="{BB962C8B-B14F-4D97-AF65-F5344CB8AC3E}">
        <p14:creationId xmlns:p14="http://schemas.microsoft.com/office/powerpoint/2010/main" val="212325867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9-0">
            <a:extLst xmlns:a="http://schemas.openxmlformats.org/drawingml/2006/main">
              <a:ext uri="{FF2B5EF4-FFF2-40B4-BE49-F238E27FC236}">
                <a16:creationId xmlns:a16="http://schemas.microsoft.com/office/drawing/2014/main" id="{06053C3E-BB1F-409B-B95F-1BAAC6C675C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AI okolo nás</a:t>
            </a:r>
          </a:p>
        </p:txBody>
      </p:sp>
      <p:sp>
        <p:nvSpPr>
          <p:cNvPr id="2" name="text-9-1">
            <a:extLst xmlns:a="http://schemas.openxmlformats.org/drawingml/2006/main">
              <a:ext uri="{FF2B5EF4-FFF2-40B4-BE49-F238E27FC236}">
                <a16:creationId xmlns:a16="http://schemas.microsoft.com/office/drawing/2014/main" id="{166BD302-EBE6-4F96-AD9C-9792846E73E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AI a iné pomôcky</a:t>
            </a:r>
          </a:p>
        </p:txBody>
      </p:sp>
      <p:sp>
        <p:nvSpPr>
          <p:cNvPr id="3" name="text-9-2">
            <a:extLst xmlns:a="http://schemas.openxmlformats.org/drawingml/2006/main">
              <a:ext uri="{FF2B5EF4-FFF2-40B4-BE49-F238E27FC236}">
                <a16:creationId xmlns:a16="http://schemas.microsoft.com/office/drawing/2014/main" id="{A8F8F16A-8D0F-4B4C-97C9-3EF51CF0E5F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Kalkulačka overí jednoduchý výpočet</a:t>
            </a:r>
          </a:p>
        </p:txBody>
      </p:sp>
      <p:sp>
        <p:nvSpPr>
          <p:cNvPr id="4" name="text-9-3">
            <a:extLst xmlns:a="http://schemas.openxmlformats.org/drawingml/2006/main">
              <a:ext uri="{FF2B5EF4-FFF2-40B4-BE49-F238E27FC236}">
                <a16:creationId xmlns:a16="http://schemas.microsoft.com/office/drawing/2014/main" id="{AE686B61-3023-40FC-95E0-8C44BD507F7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Učebnica, mapa a človek môžu doplniť dôležitý kontext</a:t>
            </a:r>
          </a:p>
        </p:txBody>
      </p:sp>
      <p:sp>
        <p:nvSpPr>
          <p:cNvPr id="5" name="text-9-4">
            <a:extLst xmlns:a="http://schemas.openxmlformats.org/drawingml/2006/main">
              <a:ext uri="{FF2B5EF4-FFF2-40B4-BE49-F238E27FC236}">
                <a16:creationId xmlns:a16="http://schemas.microsoft.com/office/drawing/2014/main" id="{55FC0C1B-9B21-4158-9000-4EE15A4098A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9-5">
            <a:extLst xmlns:a="http://schemas.openxmlformats.org/drawingml/2006/main">
              <a:ext uri="{FF2B5EF4-FFF2-40B4-BE49-F238E27FC236}">
                <a16:creationId xmlns:a16="http://schemas.microsoft.com/office/drawing/2014/main" id="{93D7F9B9-1B9B-4622-A32F-AF8410CA194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počet lavíc spočíta trieda, polohu mesta nájde v mape a nejasnosť vysvetlí učiteľ.</a:t>
            </a:r>
          </a:p>
        </p:txBody>
      </p:sp>
      <p:sp>
        <p:nvSpPr>
          <p:cNvPr id="7" name="text-9-6">
            <a:extLst xmlns:a="http://schemas.openxmlformats.org/drawingml/2006/main">
              <a:ext uri="{FF2B5EF4-FFF2-40B4-BE49-F238E27FC236}">
                <a16:creationId xmlns:a16="http://schemas.microsoft.com/office/drawing/2014/main" id="{89C4BB82-5B29-4E07-BDDC-576816B9853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9-7">
            <a:extLst xmlns:a="http://schemas.openxmlformats.org/drawingml/2006/main">
              <a:ext uri="{FF2B5EF4-FFF2-40B4-BE49-F238E27FC236}">
                <a16:creationId xmlns:a16="http://schemas.microsoft.com/office/drawing/2014/main" id="{17C718BF-C61B-42E3-A795-9D41CBEF602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09 / 50</a:t>
            </a:r>
          </a:p>
        </p:txBody>
      </p:sp>
    </p:spTree>
    <p:extLst>
      <p:ext uri="{BB962C8B-B14F-4D97-AF65-F5344CB8AC3E}">
        <p14:creationId xmlns:p14="http://schemas.microsoft.com/office/powerpoint/2010/main" val="109750791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10-0">
            <a:extLst xmlns:a="http://schemas.openxmlformats.org/drawingml/2006/main">
              <a:ext uri="{FF2B5EF4-FFF2-40B4-BE49-F238E27FC236}">
                <a16:creationId xmlns:a16="http://schemas.microsoft.com/office/drawing/2014/main" id="{585BC665-0B00-4D45-AED0-829851173DB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01  AI okolo nás</a:t>
            </a:r>
          </a:p>
        </p:txBody>
      </p:sp>
      <p:sp>
        <p:nvSpPr>
          <p:cNvPr id="2" name="text-10-1">
            <a:extLst xmlns:a="http://schemas.openxmlformats.org/drawingml/2006/main">
              <a:ext uri="{FF2B5EF4-FFF2-40B4-BE49-F238E27FC236}">
                <a16:creationId xmlns:a16="http://schemas.microsoft.com/office/drawing/2014/main" id="{C612CE2D-B972-432E-BE07-7FCBDB15FBC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Moja prvá mapa AI</a:t>
            </a:r>
          </a:p>
        </p:txBody>
      </p:sp>
      <p:sp>
        <p:nvSpPr>
          <p:cNvPr id="3" name="text-10-2">
            <a:extLst xmlns:a="http://schemas.openxmlformats.org/drawingml/2006/main">
              <a:ext uri="{FF2B5EF4-FFF2-40B4-BE49-F238E27FC236}">
                <a16:creationId xmlns:a16="http://schemas.microsoft.com/office/drawing/2014/main" id="{20AB9FD5-9AFC-41D8-898B-82D63EA42361}"/>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Zaznač účel, možnú chybu a ľudskú kontrolu</a:t>
            </a:r>
          </a:p>
        </p:txBody>
      </p:sp>
      <p:sp>
        <p:nvSpPr>
          <p:cNvPr id="4" name="text-10-3">
            <a:extLst xmlns:a="http://schemas.openxmlformats.org/drawingml/2006/main">
              <a:ext uri="{FF2B5EF4-FFF2-40B4-BE49-F238E27FC236}">
                <a16:creationId xmlns:a16="http://schemas.microsoft.com/office/drawing/2014/main" id="{394B7898-F4F6-4BD5-8344-E2EA2E872D4E}"/>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 neznámom príklade pokojne napíš neviem</a:t>
            </a:r>
          </a:p>
        </p:txBody>
      </p:sp>
      <p:sp>
        <p:nvSpPr>
          <p:cNvPr id="5" name="diagram-node-10-0">
            <a:extLst xmlns:a="http://schemas.openxmlformats.org/drawingml/2006/main">
              <a:ext uri="{FF2B5EF4-FFF2-40B4-BE49-F238E27FC236}">
                <a16:creationId xmlns:a16="http://schemas.microsoft.com/office/drawing/2014/main" id="{209A38B7-A7AE-459A-96AE-8C3AE11DCF79}"/>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Situácia</a:t>
            </a:r>
          </a:p>
        </p:txBody>
      </p:sp>
      <p:sp>
        <p:nvSpPr>
          <p:cNvPr id="6" name="diagram-node-10-1">
            <a:extLst xmlns:a="http://schemas.openxmlformats.org/drawingml/2006/main">
              <a:ext uri="{FF2B5EF4-FFF2-40B4-BE49-F238E27FC236}">
                <a16:creationId xmlns:a16="http://schemas.microsoft.com/office/drawing/2014/main" id="{877D81BF-EDA4-42E5-96F2-065B89C554C3}"/>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Úloha pomôcky</a:t>
            </a:r>
          </a:p>
        </p:txBody>
      </p:sp>
      <p:sp>
        <p:nvSpPr>
          <p:cNvPr id="7" name="diagram-node-10-2">
            <a:extLst xmlns:a="http://schemas.openxmlformats.org/drawingml/2006/main">
              <a:ext uri="{FF2B5EF4-FFF2-40B4-BE49-F238E27FC236}">
                <a16:creationId xmlns:a16="http://schemas.microsoft.com/office/drawing/2014/main" id="{E2721DA2-6AEE-48AB-AC8A-7F3BBE512E28}"/>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Možná chyba</a:t>
            </a:r>
          </a:p>
        </p:txBody>
      </p:sp>
      <p:sp>
        <p:nvSpPr>
          <p:cNvPr id="8" name="diagram-node-10-3">
            <a:extLst xmlns:a="http://schemas.openxmlformats.org/drawingml/2006/main">
              <a:ext uri="{FF2B5EF4-FFF2-40B4-BE49-F238E27FC236}">
                <a16:creationId xmlns:a16="http://schemas.microsoft.com/office/drawing/2014/main" id="{E38CC9B6-D4D3-4538-9218-3633A3A9ADB8}"/>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človeka</a:t>
            </a:r>
          </a:p>
        </p:txBody>
      </p: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7" idx="3"/>
            <a:endCxn xmlns:a="http://schemas.openxmlformats.org/drawingml/2006/main" id="8"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2" name="text-10-11">
            <a:extLst xmlns:a="http://schemas.openxmlformats.org/drawingml/2006/main">
              <a:ext uri="{FF2B5EF4-FFF2-40B4-BE49-F238E27FC236}">
                <a16:creationId xmlns:a16="http://schemas.microsoft.com/office/drawing/2014/main" id="{AD6FE5DE-340F-4F9B-A0EA-186C9597260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10-12">
            <a:extLst xmlns:a="http://schemas.openxmlformats.org/drawingml/2006/main">
              <a:ext uri="{FF2B5EF4-FFF2-40B4-BE49-F238E27FC236}">
                <a16:creationId xmlns:a16="http://schemas.microsoft.com/office/drawing/2014/main" id="{425A6DCE-CD7C-43B4-B1FC-2CDFA7EBBEE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odporúčanie piesne môže byť príjemné, ale nemusí poznať tvoju dnešnú náladu.</a:t>
            </a:r>
          </a:p>
        </p:txBody>
      </p:sp>
      <p:sp>
        <p:nvSpPr>
          <p:cNvPr id="14" name="text-10-13">
            <a:extLst xmlns:a="http://schemas.openxmlformats.org/drawingml/2006/main">
              <a:ext uri="{FF2B5EF4-FFF2-40B4-BE49-F238E27FC236}">
                <a16:creationId xmlns:a16="http://schemas.microsoft.com/office/drawing/2014/main" id="{EF4D82BD-D6A2-420C-92AB-34BC898F56D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10-14">
            <a:extLst xmlns:a="http://schemas.openxmlformats.org/drawingml/2006/main">
              <a:ext uri="{FF2B5EF4-FFF2-40B4-BE49-F238E27FC236}">
                <a16:creationId xmlns:a16="http://schemas.microsoft.com/office/drawing/2014/main" id="{795911B8-708A-4970-89F8-311CF6C19D8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10 / 50</a:t>
            </a:r>
          </a:p>
        </p:txBody>
      </p:sp>
    </p:spTree>
    <p:extLst>
      <p:ext uri="{BB962C8B-B14F-4D97-AF65-F5344CB8AC3E}">
        <p14:creationId xmlns:p14="http://schemas.microsoft.com/office/powerpoint/2010/main" val="1487219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b05c33e86b89450f"/>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11-0">
            <a:extLst xmlns:a="http://schemas.openxmlformats.org/drawingml/2006/main">
              <a:ext uri="{FF2B5EF4-FFF2-40B4-BE49-F238E27FC236}">
                <a16:creationId xmlns:a16="http://schemas.microsoft.com/office/drawing/2014/main" id="{1E97CF81-17C5-4A76-9B50-749994C9B82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Pýtam sa a premýšľam</a:t>
            </a:r>
          </a:p>
        </p:txBody>
      </p:sp>
      <p:sp>
        <p:nvSpPr>
          <p:cNvPr id="3" name="text-11-1">
            <a:extLst xmlns:a="http://schemas.openxmlformats.org/drawingml/2006/main">
              <a:ext uri="{FF2B5EF4-FFF2-40B4-BE49-F238E27FC236}">
                <a16:creationId xmlns:a16="http://schemas.microsoft.com/office/drawing/2014/main" id="{B6E53C56-D249-4F85-B31A-CC2A23D0493B}"/>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Najskôr vlastný nápad</a:t>
            </a:r>
          </a:p>
        </p:txBody>
      </p:sp>
      <p:sp>
        <p:nvSpPr>
          <p:cNvPr id="4" name="text-11-2">
            <a:extLst xmlns:a="http://schemas.openxmlformats.org/drawingml/2006/main">
              <a:ext uri="{FF2B5EF4-FFF2-40B4-BE49-F238E27FC236}">
                <a16:creationId xmlns:a16="http://schemas.microsoft.com/office/drawing/2014/main" id="{2E131B52-A28D-432C-89E9-36B2510A0958}"/>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Zapíš si svoju prvú odpoveď</a:t>
            </a:r>
          </a:p>
        </p:txBody>
      </p:sp>
      <p:sp>
        <p:nvSpPr>
          <p:cNvPr id="5" name="text-11-3">
            <a:extLst xmlns:a="http://schemas.openxmlformats.org/drawingml/2006/main">
              <a:ext uri="{FF2B5EF4-FFF2-40B4-BE49-F238E27FC236}">
                <a16:creationId xmlns:a16="http://schemas.microsoft.com/office/drawing/2014/main" id="{6C523BF4-B041-4B02-B284-CBAE817EA1ED}"/>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Návrh pomôcky potom porovnaj so svojím myslením</a:t>
            </a:r>
          </a:p>
        </p:txBody>
      </p:sp>
      <p:sp>
        <p:nvSpPr>
          <p:cNvPr id="6" name="text-11-4">
            <a:extLst xmlns:a="http://schemas.openxmlformats.org/drawingml/2006/main">
              <a:ext uri="{FF2B5EF4-FFF2-40B4-BE49-F238E27FC236}">
                <a16:creationId xmlns:a16="http://schemas.microsoft.com/office/drawing/2014/main" id="{DF47C08C-8CF9-4AAA-9F6C-A0B01042E4E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11-5">
            <a:extLst xmlns:a="http://schemas.openxmlformats.org/drawingml/2006/main">
              <a:ext uri="{FF2B5EF4-FFF2-40B4-BE49-F238E27FC236}">
                <a16:creationId xmlns:a16="http://schemas.microsoft.com/office/drawing/2014/main" id="{BA018CB7-D43C-4387-A685-E08250ED70A9}"/>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žiak najprv navrhne pravidlá triednej knižnice a až potom porovná ďalší návrh.</a:t>
            </a:r>
          </a:p>
        </p:txBody>
      </p:sp>
      <p:sp>
        <p:nvSpPr>
          <p:cNvPr id="8" name="text-11-6">
            <a:extLst xmlns:a="http://schemas.openxmlformats.org/drawingml/2006/main">
              <a:ext uri="{FF2B5EF4-FFF2-40B4-BE49-F238E27FC236}">
                <a16:creationId xmlns:a16="http://schemas.microsoft.com/office/drawing/2014/main" id="{3D9F51A5-E522-41D5-9503-3B5F6F0FB0C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11-7">
            <a:extLst xmlns:a="http://schemas.openxmlformats.org/drawingml/2006/main">
              <a:ext uri="{FF2B5EF4-FFF2-40B4-BE49-F238E27FC236}">
                <a16:creationId xmlns:a16="http://schemas.microsoft.com/office/drawing/2014/main" id="{8019A7AB-9DE4-4D85-9719-9CA49B33C59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11 / 50</a:t>
            </a:r>
          </a:p>
        </p:txBody>
      </p:sp>
    </p:spTree>
    <p:extLst>
      <p:ext uri="{BB962C8B-B14F-4D97-AF65-F5344CB8AC3E}">
        <p14:creationId xmlns:p14="http://schemas.microsoft.com/office/powerpoint/2010/main" val="1163461641"/>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2-0">
            <a:extLst xmlns:a="http://schemas.openxmlformats.org/drawingml/2006/main">
              <a:ext uri="{FF2B5EF4-FFF2-40B4-BE49-F238E27FC236}">
                <a16:creationId xmlns:a16="http://schemas.microsoft.com/office/drawing/2014/main" id="{704BFD6A-71AF-4F16-A67D-290D076A53A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Pýtam sa a premýšľam</a:t>
            </a:r>
          </a:p>
        </p:txBody>
      </p:sp>
      <p:sp>
        <p:nvSpPr>
          <p:cNvPr id="2" name="text-12-1">
            <a:extLst xmlns:a="http://schemas.openxmlformats.org/drawingml/2006/main">
              <a:ext uri="{FF2B5EF4-FFF2-40B4-BE49-F238E27FC236}">
                <a16:creationId xmlns:a16="http://schemas.microsoft.com/office/drawing/2014/main" id="{633FAE16-B53D-417E-9115-F52097A6AF5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Dobrá otázka má cieľ</a:t>
            </a:r>
          </a:p>
        </p:txBody>
      </p:sp>
      <p:sp>
        <p:nvSpPr>
          <p:cNvPr id="3" name="text-12-2">
            <a:extLst xmlns:a="http://schemas.openxmlformats.org/drawingml/2006/main">
              <a:ext uri="{FF2B5EF4-FFF2-40B4-BE49-F238E27FC236}">
                <a16:creationId xmlns:a16="http://schemas.microsoft.com/office/drawing/2014/main" id="{D1191023-7C44-4CA8-BDF8-BF102F56602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Povedz, čo chceš pochopiť alebo vytvoriť</a:t>
            </a:r>
          </a:p>
        </p:txBody>
      </p:sp>
      <p:sp>
        <p:nvSpPr>
          <p:cNvPr id="4" name="text-12-3">
            <a:extLst xmlns:a="http://schemas.openxmlformats.org/drawingml/2006/main">
              <a:ext uri="{FF2B5EF4-FFF2-40B4-BE49-F238E27FC236}">
                <a16:creationId xmlns:a16="http://schemas.microsoft.com/office/drawing/2014/main" id="{37FF4EA3-734A-4A93-9B1D-B50546084BB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Pridaj primeraný kontext bez osobných údajov</a:t>
            </a:r>
          </a:p>
        </p:txBody>
      </p:sp>
      <p:sp>
        <p:nvSpPr>
          <p:cNvPr id="5" name="text-12-4">
            <a:extLst xmlns:a="http://schemas.openxmlformats.org/drawingml/2006/main">
              <a:ext uri="{FF2B5EF4-FFF2-40B4-BE49-F238E27FC236}">
                <a16:creationId xmlns:a16="http://schemas.microsoft.com/office/drawing/2014/main" id="{C9D74C0E-8CBB-4E63-A718-43F8F017FE7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2-5">
            <a:extLst xmlns:a="http://schemas.openxmlformats.org/drawingml/2006/main">
              <a:ext uri="{FF2B5EF4-FFF2-40B4-BE49-F238E27FC236}">
                <a16:creationId xmlns:a16="http://schemas.microsoft.com/office/drawing/2014/main" id="{07E9323C-3F28-4AAE-827A-610C49470F59}"/>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„Vysvetli rozdiel medzi riekou a potokom na jednoduchom príklade.“</a:t>
            </a:r>
          </a:p>
        </p:txBody>
      </p:sp>
      <p:sp>
        <p:nvSpPr>
          <p:cNvPr id="7" name="text-12-6">
            <a:extLst xmlns:a="http://schemas.openxmlformats.org/drawingml/2006/main">
              <a:ext uri="{FF2B5EF4-FFF2-40B4-BE49-F238E27FC236}">
                <a16:creationId xmlns:a16="http://schemas.microsoft.com/office/drawing/2014/main" id="{6F93D9BA-ADBF-4A28-BDD5-C77805144C3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2-7">
            <a:extLst xmlns:a="http://schemas.openxmlformats.org/drawingml/2006/main">
              <a:ext uri="{FF2B5EF4-FFF2-40B4-BE49-F238E27FC236}">
                <a16:creationId xmlns:a16="http://schemas.microsoft.com/office/drawing/2014/main" id="{1B0BE600-74F0-4A10-B30C-B8F0CFE3547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12 / 50</a:t>
            </a:r>
          </a:p>
        </p:txBody>
      </p:sp>
    </p:spTree>
    <p:extLst>
      <p:ext uri="{BB962C8B-B14F-4D97-AF65-F5344CB8AC3E}">
        <p14:creationId xmlns:p14="http://schemas.microsoft.com/office/powerpoint/2010/main" val="876283618"/>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3-0">
            <a:extLst xmlns:a="http://schemas.openxmlformats.org/drawingml/2006/main">
              <a:ext uri="{FF2B5EF4-FFF2-40B4-BE49-F238E27FC236}">
                <a16:creationId xmlns:a16="http://schemas.microsoft.com/office/drawing/2014/main" id="{8E175FB5-6E04-4BE0-BA27-DFCE9889A83E}"/>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Pýtam sa a premýšľam</a:t>
            </a:r>
          </a:p>
        </p:txBody>
      </p:sp>
      <p:sp>
        <p:nvSpPr>
          <p:cNvPr id="2" name="text-13-1">
            <a:extLst xmlns:a="http://schemas.openxmlformats.org/drawingml/2006/main">
              <a:ext uri="{FF2B5EF4-FFF2-40B4-BE49-F238E27FC236}">
                <a16:creationId xmlns:a16="http://schemas.microsoft.com/office/drawing/2014/main" id="{C6F3D0F2-CB3E-4C81-8F1B-1B7CE98EB4D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Požiadaj o nápovedu</a:t>
            </a:r>
          </a:p>
        </p:txBody>
      </p:sp>
      <p:sp>
        <p:nvSpPr>
          <p:cNvPr id="3" name="text-13-2">
            <a:extLst xmlns:a="http://schemas.openxmlformats.org/drawingml/2006/main">
              <a:ext uri="{FF2B5EF4-FFF2-40B4-BE49-F238E27FC236}">
                <a16:creationId xmlns:a16="http://schemas.microsoft.com/office/drawing/2014/main" id="{7BD4D1D5-FE86-4A5D-BE40-0DEE38FFB98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Nápoveda ti má pomôcť urobiť ďalší krok</a:t>
            </a:r>
          </a:p>
        </p:txBody>
      </p:sp>
      <p:sp>
        <p:nvSpPr>
          <p:cNvPr id="4" name="text-13-3">
            <a:extLst xmlns:a="http://schemas.openxmlformats.org/drawingml/2006/main">
              <a:ext uri="{FF2B5EF4-FFF2-40B4-BE49-F238E27FC236}">
                <a16:creationId xmlns:a16="http://schemas.microsoft.com/office/drawing/2014/main" id="{3E78E2DD-5392-49E3-ABAB-FEFD5270F6B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Hotové riešenie nemusí ukázať, či si sa niečo naučil</a:t>
            </a:r>
          </a:p>
        </p:txBody>
      </p:sp>
      <p:sp>
        <p:nvSpPr>
          <p:cNvPr id="5" name="text-13-4">
            <a:extLst xmlns:a="http://schemas.openxmlformats.org/drawingml/2006/main">
              <a:ext uri="{FF2B5EF4-FFF2-40B4-BE49-F238E27FC236}">
                <a16:creationId xmlns:a16="http://schemas.microsoft.com/office/drawing/2014/main" id="{C5C1EDD7-E1A0-4CAB-A53B-CDDFC7B033F2}"/>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3-5">
            <a:extLst xmlns:a="http://schemas.openxmlformats.org/drawingml/2006/main">
              <a:ext uri="{FF2B5EF4-FFF2-40B4-BE49-F238E27FC236}">
                <a16:creationId xmlns:a16="http://schemas.microsoft.com/office/drawing/2014/main" id="{66BE4B57-002D-42C5-A51B-05E534DE1CB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namiesto výsledku delenia dostane žiak otázku, koľko rovnakých skupín vie vytvoriť.</a:t>
            </a:r>
          </a:p>
        </p:txBody>
      </p:sp>
      <p:sp>
        <p:nvSpPr>
          <p:cNvPr id="7" name="text-13-6">
            <a:extLst xmlns:a="http://schemas.openxmlformats.org/drawingml/2006/main">
              <a:ext uri="{FF2B5EF4-FFF2-40B4-BE49-F238E27FC236}">
                <a16:creationId xmlns:a16="http://schemas.microsoft.com/office/drawing/2014/main" id="{3FA1F91B-1309-44B8-A757-0587B70C6D4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3-7">
            <a:extLst xmlns:a="http://schemas.openxmlformats.org/drawingml/2006/main">
              <a:ext uri="{FF2B5EF4-FFF2-40B4-BE49-F238E27FC236}">
                <a16:creationId xmlns:a16="http://schemas.microsoft.com/office/drawing/2014/main" id="{A632F3F7-F73A-4338-A72C-2A3943CC81D1}"/>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13 / 50</a:t>
            </a:r>
          </a:p>
        </p:txBody>
      </p:sp>
    </p:spTree>
    <p:extLst>
      <p:ext uri="{BB962C8B-B14F-4D97-AF65-F5344CB8AC3E}">
        <p14:creationId xmlns:p14="http://schemas.microsoft.com/office/powerpoint/2010/main" val="80744845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14-0">
            <a:extLst xmlns:a="http://schemas.openxmlformats.org/drawingml/2006/main">
              <a:ext uri="{FF2B5EF4-FFF2-40B4-BE49-F238E27FC236}">
                <a16:creationId xmlns:a16="http://schemas.microsoft.com/office/drawing/2014/main" id="{1E752D26-C664-4E69-ACBB-F6FD5A176E8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Pýtam sa a premýšľam</a:t>
            </a:r>
          </a:p>
        </p:txBody>
      </p:sp>
      <p:sp>
        <p:nvSpPr>
          <p:cNvPr id="2" name="text-14-1">
            <a:extLst xmlns:a="http://schemas.openxmlformats.org/drawingml/2006/main">
              <a:ext uri="{FF2B5EF4-FFF2-40B4-BE49-F238E27FC236}">
                <a16:creationId xmlns:a16="http://schemas.microsoft.com/office/drawing/2014/main" id="{67D367D2-6BAA-48EA-88DE-000824BC41E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Jasný formát odpovede</a:t>
            </a:r>
          </a:p>
        </p:txBody>
      </p:sp>
      <p:sp>
        <p:nvSpPr>
          <p:cNvPr id="3" name="text-14-2">
            <a:extLst xmlns:a="http://schemas.openxmlformats.org/drawingml/2006/main">
              <a:ext uri="{FF2B5EF4-FFF2-40B4-BE49-F238E27FC236}">
                <a16:creationId xmlns:a16="http://schemas.microsoft.com/office/drawing/2014/main" id="{C337E14B-0204-4319-ABFD-05A08DC12980}"/>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Uveď, či chceš zoznam, tabuľku alebo vysvetlenie</a:t>
            </a:r>
          </a:p>
        </p:txBody>
      </p:sp>
      <p:sp>
        <p:nvSpPr>
          <p:cNvPr id="4" name="text-14-3">
            <a:extLst xmlns:a="http://schemas.openxmlformats.org/drawingml/2006/main">
              <a:ext uri="{FF2B5EF4-FFF2-40B4-BE49-F238E27FC236}">
                <a16:creationId xmlns:a16="http://schemas.microsoft.com/office/drawing/2014/main" id="{36612F5E-3CFC-4FE0-A4CF-CB1284410592}"/>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Dĺžka textu nie je dôkaz jeho kvality</a:t>
            </a:r>
          </a:p>
        </p:txBody>
      </p:sp>
      <p:sp>
        <p:nvSpPr>
          <p:cNvPr id="5" name="diagram-node-14-0">
            <a:extLst xmlns:a="http://schemas.openxmlformats.org/drawingml/2006/main">
              <a:ext uri="{FF2B5EF4-FFF2-40B4-BE49-F238E27FC236}">
                <a16:creationId xmlns:a16="http://schemas.microsoft.com/office/drawing/2014/main" id="{AA2220AF-F37B-471F-ACBF-C54F146F44EC}"/>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Cieľ</a:t>
            </a:r>
          </a:p>
        </p:txBody>
      </p:sp>
      <p:sp>
        <p:nvSpPr>
          <p:cNvPr id="6" name="diagram-node-14-1">
            <a:extLst xmlns:a="http://schemas.openxmlformats.org/drawingml/2006/main">
              <a:ext uri="{FF2B5EF4-FFF2-40B4-BE49-F238E27FC236}">
                <a16:creationId xmlns:a16="http://schemas.microsoft.com/office/drawing/2014/main" id="{40B5846A-11BE-4A1B-800F-AA2DD556B6D8}"/>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Vhodný formát</a:t>
            </a:r>
          </a:p>
        </p:txBody>
      </p:sp>
      <p:sp>
        <p:nvSpPr>
          <p:cNvPr id="7" name="diagram-node-14-2">
            <a:extLst xmlns:a="http://schemas.openxmlformats.org/drawingml/2006/main">
              <a:ext uri="{FF2B5EF4-FFF2-40B4-BE49-F238E27FC236}">
                <a16:creationId xmlns:a16="http://schemas.microsoft.com/office/drawing/2014/main" id="{B297EBBD-CC30-4868-8285-C16138C7BD6C}"/>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Návrh</a:t>
            </a:r>
          </a:p>
        </p:txBody>
      </p:sp>
      <p:sp>
        <p:nvSpPr>
          <p:cNvPr id="8" name="diagram-node-14-3">
            <a:extLst xmlns:a="http://schemas.openxmlformats.org/drawingml/2006/main">
              <a:ext uri="{FF2B5EF4-FFF2-40B4-BE49-F238E27FC236}">
                <a16:creationId xmlns:a16="http://schemas.microsoft.com/office/drawing/2014/main" id="{F7BFFCA6-EA78-4A04-9C74-F475F2CEF2FF}"/>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Porovnanie</a:t>
            </a:r>
          </a:p>
        </p:txBody>
      </p: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7" idx="3"/>
            <a:endCxn xmlns:a="http://schemas.openxmlformats.org/drawingml/2006/main" id="8"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2" name="text-14-11">
            <a:extLst xmlns:a="http://schemas.openxmlformats.org/drawingml/2006/main">
              <a:ext uri="{FF2B5EF4-FFF2-40B4-BE49-F238E27FC236}">
                <a16:creationId xmlns:a16="http://schemas.microsoft.com/office/drawing/2014/main" id="{A546D11A-FDE6-4A37-8370-F3282277372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14-12">
            <a:extLst xmlns:a="http://schemas.openxmlformats.org/drawingml/2006/main">
              <a:ext uri="{FF2B5EF4-FFF2-40B4-BE49-F238E27FC236}">
                <a16:creationId xmlns:a16="http://schemas.microsoft.com/office/drawing/2014/main" id="{B9A8283D-E4FC-406C-B19A-530CD2A2E2C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dvojstĺpcová tabuľka ukáže výhody chôdze a autobusu pri vymyslenej trase.</a:t>
            </a:r>
          </a:p>
        </p:txBody>
      </p:sp>
      <p:sp>
        <p:nvSpPr>
          <p:cNvPr id="14" name="text-14-13">
            <a:extLst xmlns:a="http://schemas.openxmlformats.org/drawingml/2006/main">
              <a:ext uri="{FF2B5EF4-FFF2-40B4-BE49-F238E27FC236}">
                <a16:creationId xmlns:a16="http://schemas.microsoft.com/office/drawing/2014/main" id="{E9D5BE13-6EA2-4513-89B9-821DA45D8D1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14-14">
            <a:extLst xmlns:a="http://schemas.openxmlformats.org/drawingml/2006/main">
              <a:ext uri="{FF2B5EF4-FFF2-40B4-BE49-F238E27FC236}">
                <a16:creationId xmlns:a16="http://schemas.microsoft.com/office/drawing/2014/main" id="{10473D38-49E3-4EE6-9D4A-14A522568D6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14 / 50</a:t>
            </a:r>
          </a:p>
        </p:txBody>
      </p:sp>
    </p:spTree>
    <p:extLst>
      <p:ext uri="{BB962C8B-B14F-4D97-AF65-F5344CB8AC3E}">
        <p14:creationId xmlns:p14="http://schemas.microsoft.com/office/powerpoint/2010/main" val="937201988"/>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5-0">
            <a:extLst xmlns:a="http://schemas.openxmlformats.org/drawingml/2006/main">
              <a:ext uri="{FF2B5EF4-FFF2-40B4-BE49-F238E27FC236}">
                <a16:creationId xmlns:a16="http://schemas.microsoft.com/office/drawing/2014/main" id="{6BE0F024-B221-4497-B289-A999B7F96B3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Pýtam sa a premýšľam</a:t>
            </a:r>
          </a:p>
        </p:txBody>
      </p:sp>
      <p:sp>
        <p:nvSpPr>
          <p:cNvPr id="2" name="text-15-1">
            <a:extLst xmlns:a="http://schemas.openxmlformats.org/drawingml/2006/main">
              <a:ext uri="{FF2B5EF4-FFF2-40B4-BE49-F238E27FC236}">
                <a16:creationId xmlns:a16="http://schemas.microsoft.com/office/drawing/2014/main" id="{586BB3F8-E7CC-469A-818F-A470D0E5B37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Čo v otázke chýba</a:t>
            </a:r>
          </a:p>
        </p:txBody>
      </p:sp>
      <p:sp>
        <p:nvSpPr>
          <p:cNvPr id="3" name="text-15-2">
            <a:extLst xmlns:a="http://schemas.openxmlformats.org/drawingml/2006/main">
              <a:ext uri="{FF2B5EF4-FFF2-40B4-BE49-F238E27FC236}">
                <a16:creationId xmlns:a16="http://schemas.microsoft.com/office/drawing/2014/main" id="{A9FBE142-27EB-4FFA-A60A-AB2233FB985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Nejasná úloha môže mať viac správnych odpovedí</a:t>
            </a:r>
          </a:p>
        </p:txBody>
      </p:sp>
      <p:sp>
        <p:nvSpPr>
          <p:cNvPr id="4" name="text-15-3">
            <a:extLst xmlns:a="http://schemas.openxmlformats.org/drawingml/2006/main">
              <a:ext uri="{FF2B5EF4-FFF2-40B4-BE49-F238E27FC236}">
                <a16:creationId xmlns:a16="http://schemas.microsoft.com/office/drawing/2014/main" id="{E5A7D497-520B-4223-8272-AE22858A0FF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Doplň potrebnú informáciu alebo sa opýtaj</a:t>
            </a:r>
          </a:p>
        </p:txBody>
      </p:sp>
      <p:sp>
        <p:nvSpPr>
          <p:cNvPr id="5" name="text-15-4">
            <a:extLst xmlns:a="http://schemas.openxmlformats.org/drawingml/2006/main">
              <a:ext uri="{FF2B5EF4-FFF2-40B4-BE49-F238E27FC236}">
                <a16:creationId xmlns:a16="http://schemas.microsoft.com/office/drawing/2014/main" id="{DE23E3F6-7E21-43D0-B125-F869D26553BB}"/>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5-5">
            <a:extLst xmlns:a="http://schemas.openxmlformats.org/drawingml/2006/main">
              <a:ext uri="{FF2B5EF4-FFF2-40B4-BE49-F238E27FC236}">
                <a16:creationId xmlns:a16="http://schemas.microsoft.com/office/drawing/2014/main" id="{7A9E6AEA-A456-4595-8E22-7980D299EFC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„Koľko lístkov kúpiť?“ sa nedá vyriešiť bez počtu ľudí a spôsobu dopravy.</a:t>
            </a:r>
          </a:p>
        </p:txBody>
      </p:sp>
      <p:sp>
        <p:nvSpPr>
          <p:cNvPr id="7" name="text-15-6">
            <a:extLst xmlns:a="http://schemas.openxmlformats.org/drawingml/2006/main">
              <a:ext uri="{FF2B5EF4-FFF2-40B4-BE49-F238E27FC236}">
                <a16:creationId xmlns:a16="http://schemas.microsoft.com/office/drawing/2014/main" id="{DE489B73-29F4-49D8-BF24-2805C9D5E3C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5-7">
            <a:extLst xmlns:a="http://schemas.openxmlformats.org/drawingml/2006/main">
              <a:ext uri="{FF2B5EF4-FFF2-40B4-BE49-F238E27FC236}">
                <a16:creationId xmlns:a16="http://schemas.microsoft.com/office/drawing/2014/main" id="{4C9530CF-7E61-43A5-A5A8-6D2918BE6B8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15 / 50</a:t>
            </a:r>
          </a:p>
        </p:txBody>
      </p:sp>
    </p:spTree>
    <p:extLst>
      <p:ext uri="{BB962C8B-B14F-4D97-AF65-F5344CB8AC3E}">
        <p14:creationId xmlns:p14="http://schemas.microsoft.com/office/powerpoint/2010/main" val="182303398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6-0">
            <a:extLst xmlns:a="http://schemas.openxmlformats.org/drawingml/2006/main">
              <a:ext uri="{FF2B5EF4-FFF2-40B4-BE49-F238E27FC236}">
                <a16:creationId xmlns:a16="http://schemas.microsoft.com/office/drawing/2014/main" id="{B640305A-34BB-4A2A-A401-B64B055204E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Pýtam sa a premýšľam</a:t>
            </a:r>
          </a:p>
        </p:txBody>
      </p:sp>
      <p:sp>
        <p:nvSpPr>
          <p:cNvPr id="2" name="text-16-1">
            <a:extLst xmlns:a="http://schemas.openxmlformats.org/drawingml/2006/main">
              <a:ext uri="{FF2B5EF4-FFF2-40B4-BE49-F238E27FC236}">
                <a16:creationId xmlns:a16="http://schemas.microsoft.com/office/drawing/2014/main" id="{58EDC3E3-FE37-4495-932E-8A78EFD5D27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Oprava zadania</a:t>
            </a:r>
          </a:p>
        </p:txBody>
      </p:sp>
      <p:sp>
        <p:nvSpPr>
          <p:cNvPr id="3" name="text-16-2">
            <a:extLst xmlns:a="http://schemas.openxmlformats.org/drawingml/2006/main">
              <a:ext uri="{FF2B5EF4-FFF2-40B4-BE49-F238E27FC236}">
                <a16:creationId xmlns:a16="http://schemas.microsoft.com/office/drawing/2014/main" id="{604B357A-D575-44E9-B897-92602434E284}"/>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Zmeň jednu nejasnú časť a porovnaj výsledok</a:t>
            </a:r>
          </a:p>
        </p:txBody>
      </p:sp>
      <p:sp>
        <p:nvSpPr>
          <p:cNvPr id="4" name="text-16-3">
            <a:extLst xmlns:a="http://schemas.openxmlformats.org/drawingml/2006/main">
              <a:ext uri="{FF2B5EF4-FFF2-40B4-BE49-F238E27FC236}">
                <a16:creationId xmlns:a16="http://schemas.microsoft.com/office/drawing/2014/main" id="{EE6F5C49-49D4-49C7-BBE5-A268A27FC62D}"/>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Zapíš, prečo bola úprava potrebná</a:t>
            </a:r>
          </a:p>
        </p:txBody>
      </p:sp>
      <p:sp>
        <p:nvSpPr>
          <p:cNvPr id="5" name="text-16-4">
            <a:extLst xmlns:a="http://schemas.openxmlformats.org/drawingml/2006/main">
              <a:ext uri="{FF2B5EF4-FFF2-40B4-BE49-F238E27FC236}">
                <a16:creationId xmlns:a16="http://schemas.microsoft.com/office/drawing/2014/main" id="{DD904048-4F61-464F-90CD-FD071617CEC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6-5">
            <a:extLst xmlns:a="http://schemas.openxmlformats.org/drawingml/2006/main">
              <a:ext uri="{FF2B5EF4-FFF2-40B4-BE49-F238E27FC236}">
                <a16:creationId xmlns:a16="http://schemas.microsoft.com/office/drawing/2014/main" id="{019BEF2C-A21F-4027-B48A-02C26A37E6E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„Napíš plagát“ sa upraví na „tri pravidlá šetrenia vody pre školskú chodbu“.</a:t>
            </a:r>
          </a:p>
        </p:txBody>
      </p:sp>
      <p:sp>
        <p:nvSpPr>
          <p:cNvPr id="7" name="text-16-6">
            <a:extLst xmlns:a="http://schemas.openxmlformats.org/drawingml/2006/main">
              <a:ext uri="{FF2B5EF4-FFF2-40B4-BE49-F238E27FC236}">
                <a16:creationId xmlns:a16="http://schemas.microsoft.com/office/drawing/2014/main" id="{4DAA8958-5FC2-4A9E-B41D-1D8D14879D0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6-7">
            <a:extLst xmlns:a="http://schemas.openxmlformats.org/drawingml/2006/main">
              <a:ext uri="{FF2B5EF4-FFF2-40B4-BE49-F238E27FC236}">
                <a16:creationId xmlns:a16="http://schemas.microsoft.com/office/drawing/2014/main" id="{F640BE0F-D764-45D4-BEC6-C39852EAC48B}"/>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16 / 50</a:t>
            </a:r>
          </a:p>
        </p:txBody>
      </p:sp>
    </p:spTree>
    <p:extLst>
      <p:ext uri="{BB962C8B-B14F-4D97-AF65-F5344CB8AC3E}">
        <p14:creationId xmlns:p14="http://schemas.microsoft.com/office/powerpoint/2010/main" val="117782200"/>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7-0">
            <a:extLst xmlns:a="http://schemas.openxmlformats.org/drawingml/2006/main">
              <a:ext uri="{FF2B5EF4-FFF2-40B4-BE49-F238E27FC236}">
                <a16:creationId xmlns:a16="http://schemas.microsoft.com/office/drawing/2014/main" id="{B870A4DA-77D8-4855-970C-EC9B9DC7817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Pýtam sa a premýšľam</a:t>
            </a:r>
          </a:p>
        </p:txBody>
      </p:sp>
      <p:sp>
        <p:nvSpPr>
          <p:cNvPr id="2" name="text-17-1">
            <a:extLst xmlns:a="http://schemas.openxmlformats.org/drawingml/2006/main">
              <a:ext uri="{FF2B5EF4-FFF2-40B4-BE49-F238E27FC236}">
                <a16:creationId xmlns:a16="http://schemas.microsoft.com/office/drawing/2014/main" id="{D133E5CD-C173-40AE-A6D3-179DADDF646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Keď pomôcka nerozumie</a:t>
            </a:r>
          </a:p>
        </p:txBody>
      </p:sp>
      <p:sp>
        <p:nvSpPr>
          <p:cNvPr id="3" name="text-17-2">
            <a:extLst xmlns:a="http://schemas.openxmlformats.org/drawingml/2006/main">
              <a:ext uri="{FF2B5EF4-FFF2-40B4-BE49-F238E27FC236}">
                <a16:creationId xmlns:a16="http://schemas.microsoft.com/office/drawing/2014/main" id="{2E7F60F9-F7DC-45F0-AB15-0902C26E48B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Skús problém rozdeliť na menšie časti</a:t>
            </a:r>
          </a:p>
        </p:txBody>
      </p:sp>
      <p:sp>
        <p:nvSpPr>
          <p:cNvPr id="4" name="text-17-3">
            <a:extLst xmlns:a="http://schemas.openxmlformats.org/drawingml/2006/main">
              <a:ext uri="{FF2B5EF4-FFF2-40B4-BE49-F238E27FC236}">
                <a16:creationId xmlns:a16="http://schemas.microsoft.com/office/drawing/2014/main" id="{14203953-E4DA-439E-BFC5-0F6CE6D1CDB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 pretrvávajúcej nejasnosti sa obráť na dospelého</a:t>
            </a:r>
          </a:p>
        </p:txBody>
      </p:sp>
      <p:sp>
        <p:nvSpPr>
          <p:cNvPr id="5" name="text-17-4">
            <a:extLst xmlns:a="http://schemas.openxmlformats.org/drawingml/2006/main">
              <a:ext uri="{FF2B5EF4-FFF2-40B4-BE49-F238E27FC236}">
                <a16:creationId xmlns:a16="http://schemas.microsoft.com/office/drawing/2014/main" id="{8A45D218-3A4F-47B8-8807-1F4461CFE90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7-5">
            <a:extLst xmlns:a="http://schemas.openxmlformats.org/drawingml/2006/main">
              <a:ext uri="{FF2B5EF4-FFF2-40B4-BE49-F238E27FC236}">
                <a16:creationId xmlns:a16="http://schemas.microsoft.com/office/drawing/2014/main" id="{8A01F1EB-5027-48E4-875B-21E0B2722E6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projekt o záhrade sa rozdelí na rastliny, podmienky a návrh jednoduchého plánu.</a:t>
            </a:r>
          </a:p>
        </p:txBody>
      </p:sp>
      <p:sp>
        <p:nvSpPr>
          <p:cNvPr id="7" name="text-17-6">
            <a:extLst xmlns:a="http://schemas.openxmlformats.org/drawingml/2006/main">
              <a:ext uri="{FF2B5EF4-FFF2-40B4-BE49-F238E27FC236}">
                <a16:creationId xmlns:a16="http://schemas.microsoft.com/office/drawing/2014/main" id="{44EC193D-9213-4AD7-A104-B5833F9737D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7-7">
            <a:extLst xmlns:a="http://schemas.openxmlformats.org/drawingml/2006/main">
              <a:ext uri="{FF2B5EF4-FFF2-40B4-BE49-F238E27FC236}">
                <a16:creationId xmlns:a16="http://schemas.microsoft.com/office/drawing/2014/main" id="{9F6D21E5-B5AE-4C1E-9AF8-381E9B30C41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17 / 50</a:t>
            </a:r>
          </a:p>
        </p:txBody>
      </p:sp>
    </p:spTree>
    <p:extLst>
      <p:ext uri="{BB962C8B-B14F-4D97-AF65-F5344CB8AC3E}">
        <p14:creationId xmlns:p14="http://schemas.microsoft.com/office/powerpoint/2010/main" val="1098384213"/>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8-0">
            <a:extLst xmlns:a="http://schemas.openxmlformats.org/drawingml/2006/main">
              <a:ext uri="{FF2B5EF4-FFF2-40B4-BE49-F238E27FC236}">
                <a16:creationId xmlns:a16="http://schemas.microsoft.com/office/drawing/2014/main" id="{F25DD67A-7110-4D91-9876-0653E89598A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Pýtam sa a premýšľam</a:t>
            </a:r>
          </a:p>
        </p:txBody>
      </p:sp>
      <p:sp>
        <p:nvSpPr>
          <p:cNvPr id="2" name="text-18-1">
            <a:extLst xmlns:a="http://schemas.openxmlformats.org/drawingml/2006/main">
              <a:ext uri="{FF2B5EF4-FFF2-40B4-BE49-F238E27FC236}">
                <a16:creationId xmlns:a16="http://schemas.microsoft.com/office/drawing/2014/main" id="{3E77F0A9-1C99-42E7-B6A9-1B5E0D5BB43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Porovnanie dvoch návrhov</a:t>
            </a:r>
          </a:p>
        </p:txBody>
      </p:sp>
      <p:sp>
        <p:nvSpPr>
          <p:cNvPr id="3" name="text-18-2">
            <a:extLst xmlns:a="http://schemas.openxmlformats.org/drawingml/2006/main">
              <a:ext uri="{FF2B5EF4-FFF2-40B4-BE49-F238E27FC236}">
                <a16:creationId xmlns:a16="http://schemas.microsoft.com/office/drawing/2014/main" id="{95965BA3-830E-489A-BAC7-DBEEEA8D85EC}"/>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Vyber kritérium skôr než krajší návrh</a:t>
            </a:r>
          </a:p>
        </p:txBody>
      </p:sp>
      <p:sp>
        <p:nvSpPr>
          <p:cNvPr id="4" name="text-18-3">
            <a:extLst xmlns:a="http://schemas.openxmlformats.org/drawingml/2006/main">
              <a:ext uri="{FF2B5EF4-FFF2-40B4-BE49-F238E27FC236}">
                <a16:creationId xmlns:a16="http://schemas.microsoft.com/office/drawing/2014/main" id="{9BA5A1BF-3B90-4B26-B116-575C056B5ECA}"/>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Uveď dôvod, prečo si niečo ponechal alebo zmenil</a:t>
            </a:r>
          </a:p>
        </p:txBody>
      </p:sp>
      <p:sp>
        <p:nvSpPr>
          <p:cNvPr id="5" name="text-18-4">
            <a:extLst xmlns:a="http://schemas.openxmlformats.org/drawingml/2006/main">
              <a:ext uri="{FF2B5EF4-FFF2-40B4-BE49-F238E27FC236}">
                <a16:creationId xmlns:a16="http://schemas.microsoft.com/office/drawing/2014/main" id="{C99C8C2C-08B5-4DCD-9E47-03CB95769DEE}"/>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8-5">
            <a:extLst xmlns:a="http://schemas.openxmlformats.org/drawingml/2006/main">
              <a:ext uri="{FF2B5EF4-FFF2-40B4-BE49-F238E27FC236}">
                <a16:creationId xmlns:a16="http://schemas.microsoft.com/office/drawing/2014/main" id="{AE62ACDF-8F33-4522-9F32-8A9B3A69EA4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trieda zvolí kratší oznam, lebo obsahuje miesto a jasný postup účasti.</a:t>
            </a:r>
          </a:p>
        </p:txBody>
      </p:sp>
      <p:sp>
        <p:nvSpPr>
          <p:cNvPr id="7" name="text-18-6">
            <a:extLst xmlns:a="http://schemas.openxmlformats.org/drawingml/2006/main">
              <a:ext uri="{FF2B5EF4-FFF2-40B4-BE49-F238E27FC236}">
                <a16:creationId xmlns:a16="http://schemas.microsoft.com/office/drawing/2014/main" id="{9FF6C662-1994-4E3E-B21B-D7FA3256157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8-7">
            <a:extLst xmlns:a="http://schemas.openxmlformats.org/drawingml/2006/main">
              <a:ext uri="{FF2B5EF4-FFF2-40B4-BE49-F238E27FC236}">
                <a16:creationId xmlns:a16="http://schemas.microsoft.com/office/drawing/2014/main" id="{ABCB8925-4099-4B6A-9346-4EE3DD3305C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18 / 50</a:t>
            </a:r>
          </a:p>
        </p:txBody>
      </p:sp>
    </p:spTree>
    <p:extLst>
      <p:ext uri="{BB962C8B-B14F-4D97-AF65-F5344CB8AC3E}">
        <p14:creationId xmlns:p14="http://schemas.microsoft.com/office/powerpoint/2010/main" val="1378274344"/>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9-0">
            <a:extLst xmlns:a="http://schemas.openxmlformats.org/drawingml/2006/main">
              <a:ext uri="{FF2B5EF4-FFF2-40B4-BE49-F238E27FC236}">
                <a16:creationId xmlns:a16="http://schemas.microsoft.com/office/drawing/2014/main" id="{FC87351F-41AB-4175-BB9A-69C3D520766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Pýtam sa a premýšľam</a:t>
            </a:r>
          </a:p>
        </p:txBody>
      </p:sp>
      <p:sp>
        <p:nvSpPr>
          <p:cNvPr id="2" name="text-19-1">
            <a:extLst xmlns:a="http://schemas.openxmlformats.org/drawingml/2006/main">
              <a:ext uri="{FF2B5EF4-FFF2-40B4-BE49-F238E27FC236}">
                <a16:creationId xmlns:a16="http://schemas.microsoft.com/office/drawing/2014/main" id="{79D37204-01B5-46F4-9964-25A53F7DDB8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Vysvetli vlastnými slovami</a:t>
            </a:r>
          </a:p>
        </p:txBody>
      </p:sp>
      <p:sp>
        <p:nvSpPr>
          <p:cNvPr id="3" name="text-19-2">
            <a:extLst xmlns:a="http://schemas.openxmlformats.org/drawingml/2006/main">
              <a:ext uri="{FF2B5EF4-FFF2-40B4-BE49-F238E27FC236}">
                <a16:creationId xmlns:a16="http://schemas.microsoft.com/office/drawing/2014/main" id="{A2022E7C-8331-4952-B5E3-7D4608F1FF0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Odpoveď musíš vedieť preložiť do svojho vysvetlenia</a:t>
            </a:r>
          </a:p>
        </p:txBody>
      </p:sp>
      <p:sp>
        <p:nvSpPr>
          <p:cNvPr id="4" name="text-19-3">
            <a:extLst xmlns:a="http://schemas.openxmlformats.org/drawingml/2006/main">
              <a:ext uri="{FF2B5EF4-FFF2-40B4-BE49-F238E27FC236}">
                <a16:creationId xmlns:a16="http://schemas.microsoft.com/office/drawing/2014/main" id="{284706B4-6708-4BFD-B769-842FB7B0FCA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Neznámemu slovu sa oplatí venovať otázku</a:t>
            </a:r>
          </a:p>
        </p:txBody>
      </p:sp>
      <p:sp>
        <p:nvSpPr>
          <p:cNvPr id="5" name="text-19-4">
            <a:extLst xmlns:a="http://schemas.openxmlformats.org/drawingml/2006/main">
              <a:ext uri="{FF2B5EF4-FFF2-40B4-BE49-F238E27FC236}">
                <a16:creationId xmlns:a16="http://schemas.microsoft.com/office/drawing/2014/main" id="{37C39DBA-01D1-4069-B762-DC9556F9C08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19-5">
            <a:extLst xmlns:a="http://schemas.openxmlformats.org/drawingml/2006/main">
              <a:ext uri="{FF2B5EF4-FFF2-40B4-BE49-F238E27FC236}">
                <a16:creationId xmlns:a16="http://schemas.microsoft.com/office/drawing/2014/main" id="{D02EAD45-3412-4DCC-9C27-E6117E0B78E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žiak vysvetlí odhad na počte fazuliek v pohári namiesto opakovania definície.</a:t>
            </a:r>
          </a:p>
        </p:txBody>
      </p:sp>
      <p:sp>
        <p:nvSpPr>
          <p:cNvPr id="7" name="text-19-6">
            <a:extLst xmlns:a="http://schemas.openxmlformats.org/drawingml/2006/main">
              <a:ext uri="{FF2B5EF4-FFF2-40B4-BE49-F238E27FC236}">
                <a16:creationId xmlns:a16="http://schemas.microsoft.com/office/drawing/2014/main" id="{8DA3860D-992B-4546-88FD-9D381BA13001}"/>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19-7">
            <a:extLst xmlns:a="http://schemas.openxmlformats.org/drawingml/2006/main">
              <a:ext uri="{FF2B5EF4-FFF2-40B4-BE49-F238E27FC236}">
                <a16:creationId xmlns:a16="http://schemas.microsoft.com/office/drawing/2014/main" id="{3F26A66D-FFB2-4E80-B960-61B95C72F25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19 / 50</a:t>
            </a:r>
          </a:p>
        </p:txBody>
      </p:sp>
    </p:spTree>
    <p:extLst>
      <p:ext uri="{BB962C8B-B14F-4D97-AF65-F5344CB8AC3E}">
        <p14:creationId xmlns:p14="http://schemas.microsoft.com/office/powerpoint/2010/main" val="99817019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20-0">
            <a:extLst xmlns:a="http://schemas.openxmlformats.org/drawingml/2006/main">
              <a:ext uri="{FF2B5EF4-FFF2-40B4-BE49-F238E27FC236}">
                <a16:creationId xmlns:a16="http://schemas.microsoft.com/office/drawing/2014/main" id="{1CAB0317-75F9-4FA1-ABDC-93DA34ECC94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02  Pýtam sa a premýšľam</a:t>
            </a:r>
          </a:p>
        </p:txBody>
      </p:sp>
      <p:sp>
        <p:nvSpPr>
          <p:cNvPr id="2" name="text-20-1">
            <a:extLst xmlns:a="http://schemas.openxmlformats.org/drawingml/2006/main">
              <a:ext uri="{FF2B5EF4-FFF2-40B4-BE49-F238E27FC236}">
                <a16:creationId xmlns:a16="http://schemas.microsoft.com/office/drawing/2014/main" id="{5BBD49F1-47E7-4638-99AD-893836C655E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Karta dobrej otázky</a:t>
            </a:r>
          </a:p>
        </p:txBody>
      </p:sp>
      <p:sp>
        <p:nvSpPr>
          <p:cNvPr id="3" name="text-20-2">
            <a:extLst xmlns:a="http://schemas.openxmlformats.org/drawingml/2006/main">
              <a:ext uri="{FF2B5EF4-FFF2-40B4-BE49-F238E27FC236}">
                <a16:creationId xmlns:a16="http://schemas.microsoft.com/office/drawing/2014/main" id="{042B9D30-2EB1-472F-88A4-7445C7D9070F}"/>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Zaznač cieľ, kontext, formát a hranice</a:t>
            </a:r>
          </a:p>
        </p:txBody>
      </p:sp>
      <p:sp>
        <p:nvSpPr>
          <p:cNvPr id="4" name="text-20-3">
            <a:extLst xmlns:a="http://schemas.openxmlformats.org/drawingml/2006/main">
              <a:ext uri="{FF2B5EF4-FFF2-40B4-BE49-F238E27FC236}">
                <a16:creationId xmlns:a16="http://schemas.microsoft.com/office/drawing/2014/main" id="{67EEE309-A3C9-45FB-8599-4642125481BE}"/>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Nedávaj do otázky tajomstvá ani údaje o ľuďoch</a:t>
            </a:r>
          </a:p>
        </p:txBody>
      </p:sp>
      <p:sp>
        <p:nvSpPr>
          <p:cNvPr id="5" name="diagram-node-20-0">
            <a:extLst xmlns:a="http://schemas.openxmlformats.org/drawingml/2006/main">
              <a:ext uri="{FF2B5EF4-FFF2-40B4-BE49-F238E27FC236}">
                <a16:creationId xmlns:a16="http://schemas.microsoft.com/office/drawing/2014/main" id="{244489D5-D33A-4DA6-942F-E9818606A507}"/>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Cieľ otázky</a:t>
            </a:r>
          </a:p>
        </p:txBody>
      </p:sp>
      <p:sp>
        <p:nvSpPr>
          <p:cNvPr id="6" name="diagram-node-20-1">
            <a:extLst xmlns:a="http://schemas.openxmlformats.org/drawingml/2006/main">
              <a:ext uri="{FF2B5EF4-FFF2-40B4-BE49-F238E27FC236}">
                <a16:creationId xmlns:a16="http://schemas.microsoft.com/office/drawing/2014/main" id="{A7662F99-354F-4715-8533-78DB80F62C53}"/>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Bezpečný kontext</a:t>
            </a:r>
          </a:p>
        </p:txBody>
      </p:sp>
      <p:sp>
        <p:nvSpPr>
          <p:cNvPr id="7" name="diagram-node-20-2">
            <a:extLst xmlns:a="http://schemas.openxmlformats.org/drawingml/2006/main">
              <a:ext uri="{FF2B5EF4-FFF2-40B4-BE49-F238E27FC236}">
                <a16:creationId xmlns:a16="http://schemas.microsoft.com/office/drawing/2014/main" id="{25291D43-1C89-42D8-8A32-4989D5FF0816}"/>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Formát</a:t>
            </a:r>
          </a:p>
        </p:txBody>
      </p:sp>
      <p:sp>
        <p:nvSpPr>
          <p:cNvPr id="8" name="diagram-node-20-3">
            <a:extLst xmlns:a="http://schemas.openxmlformats.org/drawingml/2006/main">
              <a:ext uri="{FF2B5EF4-FFF2-40B4-BE49-F238E27FC236}">
                <a16:creationId xmlns:a16="http://schemas.microsoft.com/office/drawing/2014/main" id="{BE9B6868-407F-4374-92A7-F8585E032A68}"/>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Hranice</a:t>
            </a:r>
          </a:p>
        </p:txBody>
      </p: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7" idx="3"/>
            <a:endCxn xmlns:a="http://schemas.openxmlformats.org/drawingml/2006/main" id="8"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2" name="text-20-11">
            <a:extLst xmlns:a="http://schemas.openxmlformats.org/drawingml/2006/main">
              <a:ext uri="{FF2B5EF4-FFF2-40B4-BE49-F238E27FC236}">
                <a16:creationId xmlns:a16="http://schemas.microsoft.com/office/drawing/2014/main" id="{770A0ED9-FBED-43A8-8B64-B207921F863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20-12">
            <a:extLst xmlns:a="http://schemas.openxmlformats.org/drawingml/2006/main">
              <a:ext uri="{FF2B5EF4-FFF2-40B4-BE49-F238E27FC236}">
                <a16:creationId xmlns:a16="http://schemas.microsoft.com/office/drawing/2014/main" id="{90C93D04-54E4-4D5E-AB50-6DE024E2216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opis vymysleného parku nahradí fotografiu spolužiakov a ich adresy.</a:t>
            </a:r>
          </a:p>
        </p:txBody>
      </p:sp>
      <p:sp>
        <p:nvSpPr>
          <p:cNvPr id="14" name="text-20-13">
            <a:extLst xmlns:a="http://schemas.openxmlformats.org/drawingml/2006/main">
              <a:ext uri="{FF2B5EF4-FFF2-40B4-BE49-F238E27FC236}">
                <a16:creationId xmlns:a16="http://schemas.microsoft.com/office/drawing/2014/main" id="{B720D6B4-59A8-4A62-ADF4-12C8315D980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20-14">
            <a:extLst xmlns:a="http://schemas.openxmlformats.org/drawingml/2006/main">
              <a:ext uri="{FF2B5EF4-FFF2-40B4-BE49-F238E27FC236}">
                <a16:creationId xmlns:a16="http://schemas.microsoft.com/office/drawing/2014/main" id="{AA4A7AB9-0B86-4A69-8072-71DA1775C02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20 / 50</a:t>
            </a:r>
          </a:p>
        </p:txBody>
      </p:sp>
    </p:spTree>
    <p:extLst>
      <p:ext uri="{BB962C8B-B14F-4D97-AF65-F5344CB8AC3E}">
        <p14:creationId xmlns:p14="http://schemas.microsoft.com/office/powerpoint/2010/main" val="417679843"/>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8b0056c9362b4a98"/>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21-0">
            <a:extLst xmlns:a="http://schemas.openxmlformats.org/drawingml/2006/main">
              <a:ext uri="{FF2B5EF4-FFF2-40B4-BE49-F238E27FC236}">
                <a16:creationId xmlns:a16="http://schemas.microsoft.com/office/drawing/2014/main" id="{F87DBFE0-0E7A-4A85-B833-5003CBC03CDD}"/>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Detektív pravdy</a:t>
            </a:r>
          </a:p>
        </p:txBody>
      </p:sp>
      <p:sp>
        <p:nvSpPr>
          <p:cNvPr id="3" name="text-21-1">
            <a:extLst xmlns:a="http://schemas.openxmlformats.org/drawingml/2006/main">
              <a:ext uri="{FF2B5EF4-FFF2-40B4-BE49-F238E27FC236}">
                <a16:creationId xmlns:a16="http://schemas.microsoft.com/office/drawing/2014/main" id="{9090B529-D693-4D82-B8F4-B82A4A7B8755}"/>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Pravda alebo príbeh</a:t>
            </a:r>
          </a:p>
        </p:txBody>
      </p:sp>
      <p:sp>
        <p:nvSpPr>
          <p:cNvPr id="4" name="text-21-2">
            <a:extLst xmlns:a="http://schemas.openxmlformats.org/drawingml/2006/main">
              <a:ext uri="{FF2B5EF4-FFF2-40B4-BE49-F238E27FC236}">
                <a16:creationId xmlns:a16="http://schemas.microsoft.com/office/drawing/2014/main" id="{809F8EE8-5D34-4344-A7BB-EB2AF9F4772D}"/>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Tvorivý text môže obsahovať vymyslené veci</a:t>
            </a:r>
          </a:p>
        </p:txBody>
      </p:sp>
      <p:sp>
        <p:nvSpPr>
          <p:cNvPr id="5" name="text-21-3">
            <a:extLst xmlns:a="http://schemas.openxmlformats.org/drawingml/2006/main">
              <a:ext uri="{FF2B5EF4-FFF2-40B4-BE49-F238E27FC236}">
                <a16:creationId xmlns:a16="http://schemas.microsoft.com/office/drawing/2014/main" id="{78EFDDA2-03D7-495F-8AC3-2FBC73E99BB7}"/>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Faktické tvrdenie potrebuje dôkaz</a:t>
            </a:r>
          </a:p>
        </p:txBody>
      </p:sp>
      <p:sp>
        <p:nvSpPr>
          <p:cNvPr id="6" name="text-21-4">
            <a:extLst xmlns:a="http://schemas.openxmlformats.org/drawingml/2006/main">
              <a:ext uri="{FF2B5EF4-FFF2-40B4-BE49-F238E27FC236}">
                <a16:creationId xmlns:a16="http://schemas.microsoft.com/office/drawing/2014/main" id="{9C2D0A29-798A-43AC-BA7A-469EAD9A7AA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21-5">
            <a:extLst xmlns:a="http://schemas.openxmlformats.org/drawingml/2006/main">
              <a:ext uri="{FF2B5EF4-FFF2-40B4-BE49-F238E27FC236}">
                <a16:creationId xmlns:a16="http://schemas.microsoft.com/office/drawing/2014/main" id="{2817F857-7F03-4056-AEC9-868F52F8DD5A}"/>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„dráčik číta knihy“ je fantázia; tvrdenie o počte planét potrebuje overenie.</a:t>
            </a:r>
          </a:p>
        </p:txBody>
      </p:sp>
      <p:sp>
        <p:nvSpPr>
          <p:cNvPr id="8" name="text-21-6">
            <a:extLst xmlns:a="http://schemas.openxmlformats.org/drawingml/2006/main">
              <a:ext uri="{FF2B5EF4-FFF2-40B4-BE49-F238E27FC236}">
                <a16:creationId xmlns:a16="http://schemas.microsoft.com/office/drawing/2014/main" id="{E9F8CF98-1752-41F1-9147-BA9C49A5F8A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21-7">
            <a:extLst xmlns:a="http://schemas.openxmlformats.org/drawingml/2006/main">
              <a:ext uri="{FF2B5EF4-FFF2-40B4-BE49-F238E27FC236}">
                <a16:creationId xmlns:a16="http://schemas.microsoft.com/office/drawing/2014/main" id="{0C82C4C0-AAA9-427F-9860-525C0C554B6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21 / 50</a:t>
            </a:r>
          </a:p>
        </p:txBody>
      </p:sp>
    </p:spTree>
    <p:extLst>
      <p:ext uri="{BB962C8B-B14F-4D97-AF65-F5344CB8AC3E}">
        <p14:creationId xmlns:p14="http://schemas.microsoft.com/office/powerpoint/2010/main" val="1311139546"/>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22-0">
            <a:extLst xmlns:a="http://schemas.openxmlformats.org/drawingml/2006/main">
              <a:ext uri="{FF2B5EF4-FFF2-40B4-BE49-F238E27FC236}">
                <a16:creationId xmlns:a16="http://schemas.microsoft.com/office/drawing/2014/main" id="{BD2231A5-F570-439E-A801-D51BB6EB169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Detektív pravdy</a:t>
            </a:r>
          </a:p>
        </p:txBody>
      </p:sp>
      <p:sp>
        <p:nvSpPr>
          <p:cNvPr id="2" name="text-22-1">
            <a:extLst xmlns:a="http://schemas.openxmlformats.org/drawingml/2006/main">
              <a:ext uri="{FF2B5EF4-FFF2-40B4-BE49-F238E27FC236}">
                <a16:creationId xmlns:a16="http://schemas.microsoft.com/office/drawing/2014/main" id="{E5D443BC-598E-417C-B59E-4E2113B53CE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Zdroj je miesto overenia</a:t>
            </a:r>
          </a:p>
        </p:txBody>
      </p:sp>
      <p:sp>
        <p:nvSpPr>
          <p:cNvPr id="3" name="text-22-2">
            <a:extLst xmlns:a="http://schemas.openxmlformats.org/drawingml/2006/main">
              <a:ext uri="{FF2B5EF4-FFF2-40B4-BE49-F238E27FC236}">
                <a16:creationId xmlns:a16="http://schemas.microsoft.com/office/drawing/2014/main" id="{17BF9288-8B4A-48F0-B15E-AF8459E189C9}"/>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Hľadaj, kto informáciu vydal a čo skutočne tvrdí</a:t>
            </a:r>
          </a:p>
        </p:txBody>
      </p:sp>
      <p:sp>
        <p:nvSpPr>
          <p:cNvPr id="4" name="text-22-3">
            <a:extLst xmlns:a="http://schemas.openxmlformats.org/drawingml/2006/main">
              <a:ext uri="{FF2B5EF4-FFF2-40B4-BE49-F238E27FC236}">
                <a16:creationId xmlns:a16="http://schemas.microsoft.com/office/drawing/2014/main" id="{35029338-836A-4FC2-B806-BDE0BC8CB307}"/>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Odkaz otvoríme s dospelým alebo použijeme pripravený výtlačok</a:t>
            </a:r>
          </a:p>
        </p:txBody>
      </p:sp>
      <p:sp>
        <p:nvSpPr>
          <p:cNvPr id="5" name="diagram-node-22-0">
            <a:extLst xmlns:a="http://schemas.openxmlformats.org/drawingml/2006/main">
              <a:ext uri="{FF2B5EF4-FFF2-40B4-BE49-F238E27FC236}">
                <a16:creationId xmlns:a16="http://schemas.microsoft.com/office/drawing/2014/main" id="{3E943156-34F1-43E8-BF21-2C6C3F2BE517}"/>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Tvrdenie</a:t>
            </a:r>
          </a:p>
        </p:txBody>
      </p:sp>
      <p:sp>
        <p:nvSpPr>
          <p:cNvPr id="6" name="diagram-node-22-1">
            <a:extLst xmlns:a="http://schemas.openxmlformats.org/drawingml/2006/main">
              <a:ext uri="{FF2B5EF4-FFF2-40B4-BE49-F238E27FC236}">
                <a16:creationId xmlns:a16="http://schemas.microsoft.com/office/drawing/2014/main" id="{651E4506-ABBA-4CB4-BE90-1A0F4FE231F1}"/>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Pripravený zdroj</a:t>
            </a:r>
          </a:p>
        </p:txBody>
      </p:sp>
      <p:sp>
        <p:nvSpPr>
          <p:cNvPr id="7" name="diagram-node-22-2">
            <a:extLst xmlns:a="http://schemas.openxmlformats.org/drawingml/2006/main">
              <a:ext uri="{FF2B5EF4-FFF2-40B4-BE49-F238E27FC236}">
                <a16:creationId xmlns:a16="http://schemas.microsoft.com/office/drawing/2014/main" id="{E6140D85-4D40-4B72-BBE9-3E345BBB8353}"/>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Podporná veta</a:t>
            </a:r>
          </a:p>
        </p:txBody>
      </p:sp>
      <p:sp>
        <p:nvSpPr>
          <p:cNvPr id="8" name="diagram-node-22-3">
            <a:extLst xmlns:a="http://schemas.openxmlformats.org/drawingml/2006/main">
              <a:ext uri="{FF2B5EF4-FFF2-40B4-BE49-F238E27FC236}">
                <a16:creationId xmlns:a16="http://schemas.microsoft.com/office/drawing/2014/main" id="{C822A13D-D5F8-4276-9244-8C3FEAB90776}"/>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Záver</a:t>
            </a:r>
          </a:p>
        </p:txBody>
      </p: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7" idx="3"/>
            <a:endCxn xmlns:a="http://schemas.openxmlformats.org/drawingml/2006/main" id="8"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2" name="text-22-11">
            <a:extLst xmlns:a="http://schemas.openxmlformats.org/drawingml/2006/main">
              <a:ext uri="{FF2B5EF4-FFF2-40B4-BE49-F238E27FC236}">
                <a16:creationId xmlns:a16="http://schemas.microsoft.com/office/drawing/2014/main" id="{AAF3C401-5E26-4C1C-BFE2-C03A9B6F335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22-12">
            <a:extLst xmlns:a="http://schemas.openxmlformats.org/drawingml/2006/main">
              <a:ext uri="{FF2B5EF4-FFF2-40B4-BE49-F238E27FC236}">
                <a16:creationId xmlns:a16="http://schemas.microsoft.com/office/drawing/2014/main" id="{722F4BD9-C547-4C43-B52E-786E949F085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školská mapa podporí polohu rieky, ale nehovorí nič o kvalite vody.</a:t>
            </a:r>
          </a:p>
        </p:txBody>
      </p:sp>
      <p:sp>
        <p:nvSpPr>
          <p:cNvPr id="14" name="text-22-13">
            <a:extLst xmlns:a="http://schemas.openxmlformats.org/drawingml/2006/main">
              <a:ext uri="{FF2B5EF4-FFF2-40B4-BE49-F238E27FC236}">
                <a16:creationId xmlns:a16="http://schemas.microsoft.com/office/drawing/2014/main" id="{F198D0A4-1651-476E-A28C-CE3A026E8D0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22-14">
            <a:extLst xmlns:a="http://schemas.openxmlformats.org/drawingml/2006/main">
              <a:ext uri="{FF2B5EF4-FFF2-40B4-BE49-F238E27FC236}">
                <a16:creationId xmlns:a16="http://schemas.microsoft.com/office/drawing/2014/main" id="{CDFA67BD-0774-44AB-8AB2-33D25B78717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22 / 50</a:t>
            </a:r>
          </a:p>
        </p:txBody>
      </p:sp>
    </p:spTree>
    <p:extLst>
      <p:ext uri="{BB962C8B-B14F-4D97-AF65-F5344CB8AC3E}">
        <p14:creationId xmlns:p14="http://schemas.microsoft.com/office/powerpoint/2010/main" val="307819913"/>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3-0">
            <a:extLst xmlns:a="http://schemas.openxmlformats.org/drawingml/2006/main">
              <a:ext uri="{FF2B5EF4-FFF2-40B4-BE49-F238E27FC236}">
                <a16:creationId xmlns:a16="http://schemas.microsoft.com/office/drawing/2014/main" id="{97D3A780-2BE2-44C4-8049-91A40DEE04F6}"/>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Detektív pravdy</a:t>
            </a:r>
          </a:p>
        </p:txBody>
      </p:sp>
      <p:sp>
        <p:nvSpPr>
          <p:cNvPr id="2" name="text-23-1">
            <a:extLst xmlns:a="http://schemas.openxmlformats.org/drawingml/2006/main">
              <a:ext uri="{FF2B5EF4-FFF2-40B4-BE49-F238E27FC236}">
                <a16:creationId xmlns:a16="http://schemas.microsoft.com/office/drawing/2014/main" id="{4FC8B2F0-2876-4B93-80AE-268792321F0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Dátum a súvislosti</a:t>
            </a:r>
          </a:p>
        </p:txBody>
      </p:sp>
      <p:sp>
        <p:nvSpPr>
          <p:cNvPr id="3" name="text-23-2">
            <a:extLst xmlns:a="http://schemas.openxmlformats.org/drawingml/2006/main">
              <a:ext uri="{FF2B5EF4-FFF2-40B4-BE49-F238E27FC236}">
                <a16:creationId xmlns:a16="http://schemas.microsoft.com/office/drawing/2014/main" id="{5668CB93-5D6D-49CE-A220-75104BCA8AA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Starší údaj môže opisovať iné obdobie</a:t>
            </a:r>
          </a:p>
        </p:txBody>
      </p:sp>
      <p:sp>
        <p:nvSpPr>
          <p:cNvPr id="4" name="text-23-3">
            <a:extLst xmlns:a="http://schemas.openxmlformats.org/drawingml/2006/main">
              <a:ext uri="{FF2B5EF4-FFF2-40B4-BE49-F238E27FC236}">
                <a16:creationId xmlns:a16="http://schemas.microsoft.com/office/drawing/2014/main" id="{D87112F1-B255-4DC2-89D9-A6FBDE232B0C}"/>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Titulok nemusí obsahovať všetky dôležité okolnosti</a:t>
            </a:r>
          </a:p>
        </p:txBody>
      </p:sp>
      <p:sp>
        <p:nvSpPr>
          <p:cNvPr id="5" name="text-23-4">
            <a:extLst xmlns:a="http://schemas.openxmlformats.org/drawingml/2006/main">
              <a:ext uri="{FF2B5EF4-FFF2-40B4-BE49-F238E27FC236}">
                <a16:creationId xmlns:a16="http://schemas.microsoft.com/office/drawing/2014/main" id="{7AD31034-35E3-4418-803D-6978CB13B7C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3-5">
            <a:extLst xmlns:a="http://schemas.openxmlformats.org/drawingml/2006/main">
              <a:ext uri="{FF2B5EF4-FFF2-40B4-BE49-F238E27FC236}">
                <a16:creationId xmlns:a16="http://schemas.microsoft.com/office/drawing/2014/main" id="{0A0C5549-75BE-4C1A-8E94-5253BED9A030}"/>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rozvrh z minulého školského roka nemusí platiť pre dnešnú triedu.</a:t>
            </a:r>
          </a:p>
        </p:txBody>
      </p:sp>
      <p:sp>
        <p:nvSpPr>
          <p:cNvPr id="7" name="text-23-6">
            <a:extLst xmlns:a="http://schemas.openxmlformats.org/drawingml/2006/main">
              <a:ext uri="{FF2B5EF4-FFF2-40B4-BE49-F238E27FC236}">
                <a16:creationId xmlns:a16="http://schemas.microsoft.com/office/drawing/2014/main" id="{F9EC976C-9397-4EFF-BF58-40C3A77ADD33}"/>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3-7">
            <a:extLst xmlns:a="http://schemas.openxmlformats.org/drawingml/2006/main">
              <a:ext uri="{FF2B5EF4-FFF2-40B4-BE49-F238E27FC236}">
                <a16:creationId xmlns:a16="http://schemas.microsoft.com/office/drawing/2014/main" id="{973537F6-6C87-497A-A35F-7638E6ADB82A}"/>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23 / 50</a:t>
            </a:r>
          </a:p>
        </p:txBody>
      </p:sp>
    </p:spTree>
    <p:extLst>
      <p:ext uri="{BB962C8B-B14F-4D97-AF65-F5344CB8AC3E}">
        <p14:creationId xmlns:p14="http://schemas.microsoft.com/office/powerpoint/2010/main" val="821684440"/>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4-0">
            <a:extLst xmlns:a="http://schemas.openxmlformats.org/drawingml/2006/main">
              <a:ext uri="{FF2B5EF4-FFF2-40B4-BE49-F238E27FC236}">
                <a16:creationId xmlns:a16="http://schemas.microsoft.com/office/drawing/2014/main" id="{968F5235-7DBA-48EA-A786-42EEC2F5420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Detektív pravdy</a:t>
            </a:r>
          </a:p>
        </p:txBody>
      </p:sp>
      <p:sp>
        <p:nvSpPr>
          <p:cNvPr id="2" name="text-24-1">
            <a:extLst xmlns:a="http://schemas.openxmlformats.org/drawingml/2006/main">
              <a:ext uri="{FF2B5EF4-FFF2-40B4-BE49-F238E27FC236}">
                <a16:creationId xmlns:a16="http://schemas.microsoft.com/office/drawing/2014/main" id="{9122F7FA-D0A4-474B-B01B-213D4FDF133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Neexistujúci zdroj</a:t>
            </a:r>
          </a:p>
        </p:txBody>
      </p:sp>
      <p:sp>
        <p:nvSpPr>
          <p:cNvPr id="3" name="text-24-2">
            <a:extLst xmlns:a="http://schemas.openxmlformats.org/drawingml/2006/main">
              <a:ext uri="{FF2B5EF4-FFF2-40B4-BE49-F238E27FC236}">
                <a16:creationId xmlns:a16="http://schemas.microsoft.com/office/drawing/2014/main" id="{B5B5B8FC-68EB-4DC5-A19D-D2E4AD20220B}"/>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Názov knihy alebo článku môže byť vymyslený</a:t>
            </a:r>
          </a:p>
        </p:txBody>
      </p:sp>
      <p:sp>
        <p:nvSpPr>
          <p:cNvPr id="4" name="text-24-3">
            <a:extLst xmlns:a="http://schemas.openxmlformats.org/drawingml/2006/main">
              <a:ext uri="{FF2B5EF4-FFF2-40B4-BE49-F238E27FC236}">
                <a16:creationId xmlns:a16="http://schemas.microsoft.com/office/drawing/2014/main" id="{63121ED6-4078-4B1B-83A9-5846454CA49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Ak zdroj nenájdeme, tvrdenie zostáva neoverené</a:t>
            </a:r>
          </a:p>
        </p:txBody>
      </p:sp>
      <p:sp>
        <p:nvSpPr>
          <p:cNvPr id="5" name="text-24-4">
            <a:extLst xmlns:a="http://schemas.openxmlformats.org/drawingml/2006/main">
              <a:ext uri="{FF2B5EF4-FFF2-40B4-BE49-F238E27FC236}">
                <a16:creationId xmlns:a16="http://schemas.microsoft.com/office/drawing/2014/main" id="{1AF3EC0D-0266-44FD-88AE-E44801C523F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4-5">
            <a:extLst xmlns:a="http://schemas.openxmlformats.org/drawingml/2006/main">
              <a:ext uri="{FF2B5EF4-FFF2-40B4-BE49-F238E27FC236}">
                <a16:creationId xmlns:a16="http://schemas.microsoft.com/office/drawing/2014/main" id="{59A6A931-10F8-4205-913B-F1E643D2409C}"/>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vymyslená „Encyklopédia lietajúcich stromov“ sa nesmie citovať ako dôkaz.</a:t>
            </a:r>
          </a:p>
        </p:txBody>
      </p:sp>
      <p:sp>
        <p:nvSpPr>
          <p:cNvPr id="7" name="text-24-6">
            <a:extLst xmlns:a="http://schemas.openxmlformats.org/drawingml/2006/main">
              <a:ext uri="{FF2B5EF4-FFF2-40B4-BE49-F238E27FC236}">
                <a16:creationId xmlns:a16="http://schemas.microsoft.com/office/drawing/2014/main" id="{6212A1C8-7224-4857-A92F-4F8575B8BC3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4-7">
            <a:extLst xmlns:a="http://schemas.openxmlformats.org/drawingml/2006/main">
              <a:ext uri="{FF2B5EF4-FFF2-40B4-BE49-F238E27FC236}">
                <a16:creationId xmlns:a16="http://schemas.microsoft.com/office/drawing/2014/main" id="{384937FC-E115-4B20-BCFD-AAEA68C8F09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24 / 50</a:t>
            </a:r>
          </a:p>
        </p:txBody>
      </p:sp>
    </p:spTree>
    <p:extLst>
      <p:ext uri="{BB962C8B-B14F-4D97-AF65-F5344CB8AC3E}">
        <p14:creationId xmlns:p14="http://schemas.microsoft.com/office/powerpoint/2010/main" val="9197124"/>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5-0">
            <a:extLst xmlns:a="http://schemas.openxmlformats.org/drawingml/2006/main">
              <a:ext uri="{FF2B5EF4-FFF2-40B4-BE49-F238E27FC236}">
                <a16:creationId xmlns:a16="http://schemas.microsoft.com/office/drawing/2014/main" id="{D9D72570-D670-4D18-AA0D-C3383E11A3C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Detektív pravdy</a:t>
            </a:r>
          </a:p>
        </p:txBody>
      </p:sp>
      <p:sp>
        <p:nvSpPr>
          <p:cNvPr id="2" name="text-25-1">
            <a:extLst xmlns:a="http://schemas.openxmlformats.org/drawingml/2006/main">
              <a:ext uri="{FF2B5EF4-FFF2-40B4-BE49-F238E27FC236}">
                <a16:creationId xmlns:a16="http://schemas.microsoft.com/office/drawing/2014/main" id="{54EE7CA8-9291-4490-8D3D-CF79DA2850B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Keď dva zdroje nesúhlasia</a:t>
            </a:r>
          </a:p>
        </p:txBody>
      </p:sp>
      <p:sp>
        <p:nvSpPr>
          <p:cNvPr id="3" name="text-25-2">
            <a:extLst xmlns:a="http://schemas.openxmlformats.org/drawingml/2006/main">
              <a:ext uri="{FF2B5EF4-FFF2-40B4-BE49-F238E27FC236}">
                <a16:creationId xmlns:a16="http://schemas.microsoft.com/office/drawing/2014/main" id="{A7126E59-4050-4D69-AEF4-CEE2E73DBFA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Skontroluj, či hovoria o tom istom</a:t>
            </a:r>
          </a:p>
        </p:txBody>
      </p:sp>
      <p:sp>
        <p:nvSpPr>
          <p:cNvPr id="4" name="text-25-3">
            <a:extLst xmlns:a="http://schemas.openxmlformats.org/drawingml/2006/main">
              <a:ext uri="{FF2B5EF4-FFF2-40B4-BE49-F238E27FC236}">
                <a16:creationId xmlns:a16="http://schemas.microsoft.com/office/drawing/2014/main" id="{85083D0D-43E1-432F-ADA1-F84AE3330904}"/>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 nejasnej nezhode požiadaj dospelého</a:t>
            </a:r>
          </a:p>
        </p:txBody>
      </p:sp>
      <p:sp>
        <p:nvSpPr>
          <p:cNvPr id="5" name="text-25-4">
            <a:extLst xmlns:a="http://schemas.openxmlformats.org/drawingml/2006/main">
              <a:ext uri="{FF2B5EF4-FFF2-40B4-BE49-F238E27FC236}">
                <a16:creationId xmlns:a16="http://schemas.microsoft.com/office/drawing/2014/main" id="{036F358F-6B21-4DAD-81EB-ADDF6E4A692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5-5">
            <a:extLst xmlns:a="http://schemas.openxmlformats.org/drawingml/2006/main">
              <a:ext uri="{FF2B5EF4-FFF2-40B4-BE49-F238E27FC236}">
                <a16:creationId xmlns:a16="http://schemas.microsoft.com/office/drawing/2014/main" id="{1538D740-8DD3-4140-B3D8-DE229591B216}"/>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jeden text počíta knihy v triede a druhý knihy v celej škole.</a:t>
            </a:r>
          </a:p>
        </p:txBody>
      </p:sp>
      <p:sp>
        <p:nvSpPr>
          <p:cNvPr id="7" name="text-25-6">
            <a:extLst xmlns:a="http://schemas.openxmlformats.org/drawingml/2006/main">
              <a:ext uri="{FF2B5EF4-FFF2-40B4-BE49-F238E27FC236}">
                <a16:creationId xmlns:a16="http://schemas.microsoft.com/office/drawing/2014/main" id="{15359A0E-82C5-4D9A-978D-04C9F156A21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5-7">
            <a:extLst xmlns:a="http://schemas.openxmlformats.org/drawingml/2006/main">
              <a:ext uri="{FF2B5EF4-FFF2-40B4-BE49-F238E27FC236}">
                <a16:creationId xmlns:a16="http://schemas.microsoft.com/office/drawing/2014/main" id="{5F8EBBCC-F127-4871-B453-7FD65C80141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25 / 50</a:t>
            </a:r>
          </a:p>
        </p:txBody>
      </p:sp>
    </p:spTree>
    <p:extLst>
      <p:ext uri="{BB962C8B-B14F-4D97-AF65-F5344CB8AC3E}">
        <p14:creationId xmlns:p14="http://schemas.microsoft.com/office/powerpoint/2010/main" val="255969918"/>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6-0">
            <a:extLst xmlns:a="http://schemas.openxmlformats.org/drawingml/2006/main">
              <a:ext uri="{FF2B5EF4-FFF2-40B4-BE49-F238E27FC236}">
                <a16:creationId xmlns:a16="http://schemas.microsoft.com/office/drawing/2014/main" id="{290248AF-FEA3-4BE2-B6A6-2C6E6D23F76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Detektív pravdy</a:t>
            </a:r>
          </a:p>
        </p:txBody>
      </p:sp>
      <p:sp>
        <p:nvSpPr>
          <p:cNvPr id="2" name="text-26-1">
            <a:extLst xmlns:a="http://schemas.openxmlformats.org/drawingml/2006/main">
              <a:ext uri="{FF2B5EF4-FFF2-40B4-BE49-F238E27FC236}">
                <a16:creationId xmlns:a16="http://schemas.microsoft.com/office/drawing/2014/main" id="{8F13FB3A-50D7-4D81-962A-2B9B0294571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Čísla kontrolujem</a:t>
            </a:r>
          </a:p>
        </p:txBody>
      </p:sp>
      <p:sp>
        <p:nvSpPr>
          <p:cNvPr id="3" name="text-26-2">
            <a:extLst xmlns:a="http://schemas.openxmlformats.org/drawingml/2006/main">
              <a:ext uri="{FF2B5EF4-FFF2-40B4-BE49-F238E27FC236}">
                <a16:creationId xmlns:a16="http://schemas.microsoft.com/office/drawing/2014/main" id="{BEA103FD-EC65-4E34-887A-A8F47895B058}"/>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Skontroluj počet, jednotku a jednoduchý výpočet</a:t>
            </a:r>
          </a:p>
        </p:txBody>
      </p:sp>
      <p:sp>
        <p:nvSpPr>
          <p:cNvPr id="4" name="text-26-3">
            <a:extLst xmlns:a="http://schemas.openxmlformats.org/drawingml/2006/main">
              <a:ext uri="{FF2B5EF4-FFF2-40B4-BE49-F238E27FC236}">
                <a16:creationId xmlns:a16="http://schemas.microsoft.com/office/drawing/2014/main" id="{9A092BC4-C280-4D20-85F8-0E4BD167B28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 papier, kalkulačku alebo pomoc učiteľa</a:t>
            </a:r>
          </a:p>
        </p:txBody>
      </p:sp>
      <p:sp>
        <p:nvSpPr>
          <p:cNvPr id="5" name="text-26-4">
            <a:extLst xmlns:a="http://schemas.openxmlformats.org/drawingml/2006/main">
              <a:ext uri="{FF2B5EF4-FFF2-40B4-BE49-F238E27FC236}">
                <a16:creationId xmlns:a16="http://schemas.microsoft.com/office/drawing/2014/main" id="{1AA2DBF8-2238-4AF5-B4B6-0FDA6EE7754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6-5">
            <a:extLst xmlns:a="http://schemas.openxmlformats.org/drawingml/2006/main">
              <a:ext uri="{FF2B5EF4-FFF2-40B4-BE49-F238E27FC236}">
                <a16:creationId xmlns:a16="http://schemas.microsoft.com/office/drawing/2014/main" id="{A6F4E909-20D6-4FB2-9949-F50B75DFB1B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tri balíky po štyri ceruzky dávajú dvanásť ceruziek, nie šestnásť.</a:t>
            </a:r>
          </a:p>
        </p:txBody>
      </p:sp>
      <p:sp>
        <p:nvSpPr>
          <p:cNvPr id="7" name="text-26-6">
            <a:extLst xmlns:a="http://schemas.openxmlformats.org/drawingml/2006/main">
              <a:ext uri="{FF2B5EF4-FFF2-40B4-BE49-F238E27FC236}">
                <a16:creationId xmlns:a16="http://schemas.microsoft.com/office/drawing/2014/main" id="{2092E679-34B5-4768-AEDB-71C221A4CFB0}"/>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6-7">
            <a:extLst xmlns:a="http://schemas.openxmlformats.org/drawingml/2006/main">
              <a:ext uri="{FF2B5EF4-FFF2-40B4-BE49-F238E27FC236}">
                <a16:creationId xmlns:a16="http://schemas.microsoft.com/office/drawing/2014/main" id="{BAEB01FC-CB8F-40CD-AA51-6C46E967DEE7}"/>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26 / 50</a:t>
            </a:r>
          </a:p>
        </p:txBody>
      </p:sp>
    </p:spTree>
    <p:extLst>
      <p:ext uri="{BB962C8B-B14F-4D97-AF65-F5344CB8AC3E}">
        <p14:creationId xmlns:p14="http://schemas.microsoft.com/office/powerpoint/2010/main" val="179158317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7-0">
            <a:extLst xmlns:a="http://schemas.openxmlformats.org/drawingml/2006/main">
              <a:ext uri="{FF2B5EF4-FFF2-40B4-BE49-F238E27FC236}">
                <a16:creationId xmlns:a16="http://schemas.microsoft.com/office/drawing/2014/main" id="{8188FBA3-5D9F-4CC4-9897-E4743645770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Detektív pravdy</a:t>
            </a:r>
          </a:p>
        </p:txBody>
      </p:sp>
      <p:sp>
        <p:nvSpPr>
          <p:cNvPr id="2" name="text-27-1">
            <a:extLst xmlns:a="http://schemas.openxmlformats.org/drawingml/2006/main">
              <a:ext uri="{FF2B5EF4-FFF2-40B4-BE49-F238E27FC236}">
                <a16:creationId xmlns:a16="http://schemas.microsoft.com/office/drawing/2014/main" id="{17C776CA-CB8D-4F1F-B848-BAC3487AECA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Obrázok nemusí byť dôkaz</a:t>
            </a:r>
          </a:p>
        </p:txBody>
      </p:sp>
      <p:sp>
        <p:nvSpPr>
          <p:cNvPr id="3" name="text-27-2">
            <a:extLst xmlns:a="http://schemas.openxmlformats.org/drawingml/2006/main">
              <a:ext uri="{FF2B5EF4-FFF2-40B4-BE49-F238E27FC236}">
                <a16:creationId xmlns:a16="http://schemas.microsoft.com/office/drawing/2014/main" id="{1DB44A6F-26E7-4477-9341-317B7D0D0B9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Obrázok môže byť upravený alebo vytvorený</a:t>
            </a:r>
          </a:p>
        </p:txBody>
      </p:sp>
      <p:sp>
        <p:nvSpPr>
          <p:cNvPr id="4" name="text-27-3">
            <a:extLst xmlns:a="http://schemas.openxmlformats.org/drawingml/2006/main">
              <a:ext uri="{FF2B5EF4-FFF2-40B4-BE49-F238E27FC236}">
                <a16:creationId xmlns:a16="http://schemas.microsoft.com/office/drawing/2014/main" id="{C554E2FF-B567-42A7-91A5-2C15A0644C21}"/>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Nezdieľaj ho ako skutočnú udalosť bez overenia</a:t>
            </a:r>
          </a:p>
        </p:txBody>
      </p:sp>
      <p:sp>
        <p:nvSpPr>
          <p:cNvPr id="5" name="text-27-4">
            <a:extLst xmlns:a="http://schemas.openxmlformats.org/drawingml/2006/main">
              <a:ext uri="{FF2B5EF4-FFF2-40B4-BE49-F238E27FC236}">
                <a16:creationId xmlns:a16="http://schemas.microsoft.com/office/drawing/2014/main" id="{E03C43EE-ED00-4BE1-A838-889208D8B61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7-5">
            <a:extLst xmlns:a="http://schemas.openxmlformats.org/drawingml/2006/main">
              <a:ext uri="{FF2B5EF4-FFF2-40B4-BE49-F238E27FC236}">
                <a16:creationId xmlns:a16="http://schemas.microsoft.com/office/drawing/2014/main" id="{C49BF0B7-97A3-45C0-B308-A291BD02ADF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obrázok hradu vo vesmíre má označenie ilustrácia, nie školská správa.</a:t>
            </a:r>
          </a:p>
        </p:txBody>
      </p:sp>
      <p:sp>
        <p:nvSpPr>
          <p:cNvPr id="7" name="text-27-6">
            <a:extLst xmlns:a="http://schemas.openxmlformats.org/drawingml/2006/main">
              <a:ext uri="{FF2B5EF4-FFF2-40B4-BE49-F238E27FC236}">
                <a16:creationId xmlns:a16="http://schemas.microsoft.com/office/drawing/2014/main" id="{F38D4D5B-7C3E-4C41-874B-A43A649023E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7-7">
            <a:extLst xmlns:a="http://schemas.openxmlformats.org/drawingml/2006/main">
              <a:ext uri="{FF2B5EF4-FFF2-40B4-BE49-F238E27FC236}">
                <a16:creationId xmlns:a16="http://schemas.microsoft.com/office/drawing/2014/main" id="{1A9B475F-770A-4B7B-A2F8-B8BBDAB5A60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27 / 50</a:t>
            </a:r>
          </a:p>
        </p:txBody>
      </p:sp>
    </p:spTree>
    <p:extLst>
      <p:ext uri="{BB962C8B-B14F-4D97-AF65-F5344CB8AC3E}">
        <p14:creationId xmlns:p14="http://schemas.microsoft.com/office/powerpoint/2010/main" val="1506457975"/>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8-0">
            <a:extLst xmlns:a="http://schemas.openxmlformats.org/drawingml/2006/main">
              <a:ext uri="{FF2B5EF4-FFF2-40B4-BE49-F238E27FC236}">
                <a16:creationId xmlns:a16="http://schemas.microsoft.com/office/drawing/2014/main" id="{3F292C21-38DE-4C19-B6CF-276B3350ECD2}"/>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Detektív pravdy</a:t>
            </a:r>
          </a:p>
        </p:txBody>
      </p:sp>
      <p:sp>
        <p:nvSpPr>
          <p:cNvPr id="2" name="text-28-1">
            <a:extLst xmlns:a="http://schemas.openxmlformats.org/drawingml/2006/main">
              <a:ext uri="{FF2B5EF4-FFF2-40B4-BE49-F238E27FC236}">
                <a16:creationId xmlns:a16="http://schemas.microsoft.com/office/drawing/2014/main" id="{FC37A648-AE65-419F-B926-C9B2F01D570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Presvedčivá odpoveď môže byť zlá</a:t>
            </a:r>
          </a:p>
        </p:txBody>
      </p:sp>
      <p:sp>
        <p:nvSpPr>
          <p:cNvPr id="3" name="text-28-2">
            <a:extLst xmlns:a="http://schemas.openxmlformats.org/drawingml/2006/main">
              <a:ext uri="{FF2B5EF4-FFF2-40B4-BE49-F238E27FC236}">
                <a16:creationId xmlns:a16="http://schemas.microsoft.com/office/drawing/2014/main" id="{E6AEB230-F7A1-46BA-BCB3-F2ED129A80D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Sebavedomý tón nie je kontrola pravdy</a:t>
            </a:r>
          </a:p>
        </p:txBody>
      </p:sp>
      <p:sp>
        <p:nvSpPr>
          <p:cNvPr id="4" name="text-28-3">
            <a:extLst xmlns:a="http://schemas.openxmlformats.org/drawingml/2006/main">
              <a:ext uri="{FF2B5EF4-FFF2-40B4-BE49-F238E27FC236}">
                <a16:creationId xmlns:a16="http://schemas.microsoft.com/office/drawing/2014/main" id="{6C53B46B-D3B2-4C0A-AF44-4A033A84944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 pochybnosti spomaľ a overuj</a:t>
            </a:r>
          </a:p>
        </p:txBody>
      </p:sp>
      <p:sp>
        <p:nvSpPr>
          <p:cNvPr id="5" name="text-28-4">
            <a:extLst xmlns:a="http://schemas.openxmlformats.org/drawingml/2006/main">
              <a:ext uri="{FF2B5EF4-FFF2-40B4-BE49-F238E27FC236}">
                <a16:creationId xmlns:a16="http://schemas.microsoft.com/office/drawing/2014/main" id="{F9B81433-0D3A-4036-8CF4-6FB9350DFB7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28-5">
            <a:extLst xmlns:a="http://schemas.openxmlformats.org/drawingml/2006/main">
              <a:ext uri="{FF2B5EF4-FFF2-40B4-BE49-F238E27FC236}">
                <a16:creationId xmlns:a16="http://schemas.microsoft.com/office/drawing/2014/main" id="{602A51C0-3835-4995-A204-F35AD212679E}"/>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obe vety sú pekné, ale iba jedna zodpovedá pripravenej mape Slovenska.</a:t>
            </a:r>
          </a:p>
        </p:txBody>
      </p:sp>
      <p:sp>
        <p:nvSpPr>
          <p:cNvPr id="7" name="text-28-6">
            <a:extLst xmlns:a="http://schemas.openxmlformats.org/drawingml/2006/main">
              <a:ext uri="{FF2B5EF4-FFF2-40B4-BE49-F238E27FC236}">
                <a16:creationId xmlns:a16="http://schemas.microsoft.com/office/drawing/2014/main" id="{2F7AE382-B598-48D5-A935-44646CDDE41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28-7">
            <a:extLst xmlns:a="http://schemas.openxmlformats.org/drawingml/2006/main">
              <a:ext uri="{FF2B5EF4-FFF2-40B4-BE49-F238E27FC236}">
                <a16:creationId xmlns:a16="http://schemas.microsoft.com/office/drawing/2014/main" id="{9513FBC6-815A-4740-80E8-6C1F2FCC55F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28 / 50</a:t>
            </a:r>
          </a:p>
        </p:txBody>
      </p:sp>
    </p:spTree>
    <p:extLst>
      <p:ext uri="{BB962C8B-B14F-4D97-AF65-F5344CB8AC3E}">
        <p14:creationId xmlns:p14="http://schemas.microsoft.com/office/powerpoint/2010/main" val="374048586"/>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29-0">
            <a:extLst xmlns:a="http://schemas.openxmlformats.org/drawingml/2006/main">
              <a:ext uri="{FF2B5EF4-FFF2-40B4-BE49-F238E27FC236}">
                <a16:creationId xmlns:a16="http://schemas.microsoft.com/office/drawing/2014/main" id="{00191772-7833-45B2-807D-5A488B1F916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Detektív pravdy</a:t>
            </a:r>
          </a:p>
        </p:txBody>
      </p:sp>
      <p:sp>
        <p:nvSpPr>
          <p:cNvPr id="2" name="text-29-1">
            <a:extLst xmlns:a="http://schemas.openxmlformats.org/drawingml/2006/main">
              <a:ext uri="{FF2B5EF4-FFF2-40B4-BE49-F238E27FC236}">
                <a16:creationId xmlns:a16="http://schemas.microsoft.com/office/drawing/2014/main" id="{116D1B90-EF1A-4468-B1FA-E280928BB7B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Detektívny protokol</a:t>
            </a:r>
          </a:p>
        </p:txBody>
      </p:sp>
      <p:sp>
        <p:nvSpPr>
          <p:cNvPr id="3" name="text-29-2">
            <a:extLst xmlns:a="http://schemas.openxmlformats.org/drawingml/2006/main">
              <a:ext uri="{FF2B5EF4-FFF2-40B4-BE49-F238E27FC236}">
                <a16:creationId xmlns:a16="http://schemas.microsoft.com/office/drawing/2014/main" id="{F360CC76-9F05-48D5-814B-35FB619ADD38}"/>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Zapíš tvrdenie, zdroj a výsledok kontroly</a:t>
            </a:r>
          </a:p>
        </p:txBody>
      </p:sp>
      <p:sp>
        <p:nvSpPr>
          <p:cNvPr id="4" name="text-29-3">
            <a:extLst xmlns:a="http://schemas.openxmlformats.org/drawingml/2006/main">
              <a:ext uri="{FF2B5EF4-FFF2-40B4-BE49-F238E27FC236}">
                <a16:creationId xmlns:a16="http://schemas.microsoft.com/office/drawing/2014/main" id="{A74F58B1-F99C-4EF2-BCA9-30FBDF44C03E}"/>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 stavy potvrdené, nesprávne alebo neviem</a:t>
            </a:r>
          </a:p>
        </p:txBody>
      </p:sp>
      <p:sp>
        <p:nvSpPr>
          <p:cNvPr id="5" name="diagram-node-29-0">
            <a:extLst xmlns:a="http://schemas.openxmlformats.org/drawingml/2006/main">
              <a:ext uri="{FF2B5EF4-FFF2-40B4-BE49-F238E27FC236}">
                <a16:creationId xmlns:a16="http://schemas.microsoft.com/office/drawing/2014/main" id="{34BA3672-89DA-4D3D-854C-4F007B69CE54}"/>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Tvrdenie</a:t>
            </a:r>
          </a:p>
        </p:txBody>
      </p:sp>
      <p:sp>
        <p:nvSpPr>
          <p:cNvPr id="6" name="diagram-node-29-1">
            <a:extLst xmlns:a="http://schemas.openxmlformats.org/drawingml/2006/main">
              <a:ext uri="{FF2B5EF4-FFF2-40B4-BE49-F238E27FC236}">
                <a16:creationId xmlns:a16="http://schemas.microsoft.com/office/drawing/2014/main" id="{BCEAA920-DF21-453A-A734-47B7E3389D64}"/>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Dôkaz</a:t>
            </a:r>
          </a:p>
        </p:txBody>
      </p:sp>
      <p:sp>
        <p:nvSpPr>
          <p:cNvPr id="7" name="diagram-node-29-2">
            <a:extLst xmlns:a="http://schemas.openxmlformats.org/drawingml/2006/main">
              <a:ext uri="{FF2B5EF4-FFF2-40B4-BE49-F238E27FC236}">
                <a16:creationId xmlns:a16="http://schemas.microsoft.com/office/drawing/2014/main" id="{74CA3ECE-34D6-4BA6-B1DA-3ACF19B9A3A5}"/>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Výsledok</a:t>
            </a:r>
          </a:p>
        </p:txBody>
      </p:sp>
      <p:sp>
        <p:nvSpPr>
          <p:cNvPr id="8" name="diagram-node-29-3">
            <a:extLst xmlns:a="http://schemas.openxmlformats.org/drawingml/2006/main">
              <a:ext uri="{FF2B5EF4-FFF2-40B4-BE49-F238E27FC236}">
                <a16:creationId xmlns:a16="http://schemas.microsoft.com/office/drawing/2014/main" id="{6AAAF0DD-2930-42B3-9DBF-A4976AA80F49}"/>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Otvorená otázka</a:t>
            </a:r>
          </a:p>
        </p:txBody>
      </p: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7" idx="3"/>
            <a:endCxn xmlns:a="http://schemas.openxmlformats.org/drawingml/2006/main" id="8"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2" name="text-29-11">
            <a:extLst xmlns:a="http://schemas.openxmlformats.org/drawingml/2006/main">
              <a:ext uri="{FF2B5EF4-FFF2-40B4-BE49-F238E27FC236}">
                <a16:creationId xmlns:a16="http://schemas.microsoft.com/office/drawing/2014/main" id="{66B1EE7A-CCD2-4542-BF32-01A79645D1E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29-12">
            <a:extLst xmlns:a="http://schemas.openxmlformats.org/drawingml/2006/main">
              <a:ext uri="{FF2B5EF4-FFF2-40B4-BE49-F238E27FC236}">
                <a16:creationId xmlns:a16="http://schemas.microsoft.com/office/drawing/2014/main" id="{FB1BD0F7-080D-46E3-8348-31273B39E8E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polohu mesta potvrdí mapa, nesprávny počet sa opraví a neznámy údaj zostane otvorený.</a:t>
            </a:r>
          </a:p>
        </p:txBody>
      </p:sp>
      <p:sp>
        <p:nvSpPr>
          <p:cNvPr id="14" name="text-29-13">
            <a:extLst xmlns:a="http://schemas.openxmlformats.org/drawingml/2006/main">
              <a:ext uri="{FF2B5EF4-FFF2-40B4-BE49-F238E27FC236}">
                <a16:creationId xmlns:a16="http://schemas.microsoft.com/office/drawing/2014/main" id="{343E17E8-22AC-473A-80DD-9E2686DDC6D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29-14">
            <a:extLst xmlns:a="http://schemas.openxmlformats.org/drawingml/2006/main">
              <a:ext uri="{FF2B5EF4-FFF2-40B4-BE49-F238E27FC236}">
                <a16:creationId xmlns:a16="http://schemas.microsoft.com/office/drawing/2014/main" id="{3124719C-1805-4CD2-B6C7-FB25CC2849D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29 / 50</a:t>
            </a:r>
          </a:p>
        </p:txBody>
      </p:sp>
    </p:spTree>
    <p:extLst>
      <p:ext uri="{BB962C8B-B14F-4D97-AF65-F5344CB8AC3E}">
        <p14:creationId xmlns:p14="http://schemas.microsoft.com/office/powerpoint/2010/main" val="524153505"/>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0-0">
            <a:extLst xmlns:a="http://schemas.openxmlformats.org/drawingml/2006/main">
              <a:ext uri="{FF2B5EF4-FFF2-40B4-BE49-F238E27FC236}">
                <a16:creationId xmlns:a16="http://schemas.microsoft.com/office/drawing/2014/main" id="{A75E1867-FEFA-46A8-A08A-A2854EE9F81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03  Detektív pravdy</a:t>
            </a:r>
          </a:p>
        </p:txBody>
      </p:sp>
      <p:sp>
        <p:nvSpPr>
          <p:cNvPr id="2" name="text-30-1">
            <a:extLst xmlns:a="http://schemas.openxmlformats.org/drawingml/2006/main">
              <a:ext uri="{FF2B5EF4-FFF2-40B4-BE49-F238E27FC236}">
                <a16:creationId xmlns:a16="http://schemas.microsoft.com/office/drawing/2014/main" id="{7682D2A0-7114-4DDC-96D9-2A8F2599A9D9}"/>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Bezpečné zdieľanie zistenia</a:t>
            </a:r>
          </a:p>
        </p:txBody>
      </p:sp>
      <p:sp>
        <p:nvSpPr>
          <p:cNvPr id="3" name="text-30-2">
            <a:extLst xmlns:a="http://schemas.openxmlformats.org/drawingml/2006/main">
              <a:ext uri="{FF2B5EF4-FFF2-40B4-BE49-F238E27FC236}">
                <a16:creationId xmlns:a16="http://schemas.microsoft.com/office/drawing/2014/main" id="{2F961404-97EB-4F29-ADBE-31104D0369C9}"/>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Zdieľaj overený záver aj jeho zdroj</a:t>
            </a:r>
          </a:p>
        </p:txBody>
      </p:sp>
      <p:sp>
        <p:nvSpPr>
          <p:cNvPr id="4" name="text-30-3">
            <a:extLst xmlns:a="http://schemas.openxmlformats.org/drawingml/2006/main">
              <a:ext uri="{FF2B5EF4-FFF2-40B4-BE49-F238E27FC236}">
                <a16:creationId xmlns:a16="http://schemas.microsoft.com/office/drawing/2014/main" id="{5638E8B2-8488-423F-8E6C-E6131FA67697}"/>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Opravu chyby podaj pokojne a slušne</a:t>
            </a:r>
          </a:p>
        </p:txBody>
      </p:sp>
      <p:sp>
        <p:nvSpPr>
          <p:cNvPr id="5" name="text-30-4">
            <a:extLst xmlns:a="http://schemas.openxmlformats.org/drawingml/2006/main">
              <a:ext uri="{FF2B5EF4-FFF2-40B4-BE49-F238E27FC236}">
                <a16:creationId xmlns:a16="http://schemas.microsoft.com/office/drawing/2014/main" id="{52F7E549-6899-4B34-AF65-3D5A1683F79A}"/>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0-5">
            <a:extLst xmlns:a="http://schemas.openxmlformats.org/drawingml/2006/main">
              <a:ext uri="{FF2B5EF4-FFF2-40B4-BE49-F238E27FC236}">
                <a16:creationId xmlns:a16="http://schemas.microsoft.com/office/drawing/2014/main" id="{AE727E92-80C0-4704-B47E-1D9F081A10D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„V mape som našiel inú polohu; pozrime sa na túto časť spolu.“</a:t>
            </a:r>
          </a:p>
        </p:txBody>
      </p:sp>
      <p:sp>
        <p:nvSpPr>
          <p:cNvPr id="7" name="text-30-6">
            <a:extLst xmlns:a="http://schemas.openxmlformats.org/drawingml/2006/main">
              <a:ext uri="{FF2B5EF4-FFF2-40B4-BE49-F238E27FC236}">
                <a16:creationId xmlns:a16="http://schemas.microsoft.com/office/drawing/2014/main" id="{FEABC498-86F5-48A3-A307-B2D62E4E86D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0-7">
            <a:extLst xmlns:a="http://schemas.openxmlformats.org/drawingml/2006/main">
              <a:ext uri="{FF2B5EF4-FFF2-40B4-BE49-F238E27FC236}">
                <a16:creationId xmlns:a16="http://schemas.microsoft.com/office/drawing/2014/main" id="{03F96755-EF91-4B1A-9A85-EC3293F3EE94}"/>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30 / 50</a:t>
            </a:r>
          </a:p>
        </p:txBody>
      </p:sp>
    </p:spTree>
    <p:extLst>
      <p:ext uri="{BB962C8B-B14F-4D97-AF65-F5344CB8AC3E}">
        <p14:creationId xmlns:p14="http://schemas.microsoft.com/office/powerpoint/2010/main" val="2009142780"/>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29296b2fc0bd45dd"/>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31-0">
            <a:extLst xmlns:a="http://schemas.openxmlformats.org/drawingml/2006/main">
              <a:ext uri="{FF2B5EF4-FFF2-40B4-BE49-F238E27FC236}">
                <a16:creationId xmlns:a16="http://schemas.microsoft.com/office/drawing/2014/main" id="{64C2661F-B1A4-4DD8-A381-0B31D0F5FD7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Bezpečnosť a férovosť</a:t>
            </a:r>
          </a:p>
        </p:txBody>
      </p:sp>
      <p:sp>
        <p:nvSpPr>
          <p:cNvPr id="3" name="text-31-1">
            <a:extLst xmlns:a="http://schemas.openxmlformats.org/drawingml/2006/main">
              <a:ext uri="{FF2B5EF4-FFF2-40B4-BE49-F238E27FC236}">
                <a16:creationId xmlns:a16="http://schemas.microsoft.com/office/drawing/2014/main" id="{7EF14513-4DD7-4F9A-8041-46621DACBEAE}"/>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Moje údaje majú hranice</a:t>
            </a:r>
          </a:p>
        </p:txBody>
      </p:sp>
      <p:sp>
        <p:nvSpPr>
          <p:cNvPr id="4" name="text-31-2">
            <a:extLst xmlns:a="http://schemas.openxmlformats.org/drawingml/2006/main">
              <a:ext uri="{FF2B5EF4-FFF2-40B4-BE49-F238E27FC236}">
                <a16:creationId xmlns:a16="http://schemas.microsoft.com/office/drawing/2014/main" id="{722A6758-6867-4A34-B75C-3B047540ED04}"/>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Meno, adresa a telefón nepatria do cvičnej otázky</a:t>
            </a:r>
          </a:p>
        </p:txBody>
      </p:sp>
      <p:sp>
        <p:nvSpPr>
          <p:cNvPr id="5" name="text-31-3">
            <a:extLst xmlns:a="http://schemas.openxmlformats.org/drawingml/2006/main">
              <a:ext uri="{FF2B5EF4-FFF2-40B4-BE49-F238E27FC236}">
                <a16:creationId xmlns:a16="http://schemas.microsoft.com/office/drawing/2014/main" id="{0D51A13E-4A2F-4EDF-B176-DAEE764C1365}"/>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Na vyskúšanie stačí vymyslená osoba</a:t>
            </a:r>
          </a:p>
        </p:txBody>
      </p:sp>
      <p:sp>
        <p:nvSpPr>
          <p:cNvPr id="6" name="text-31-4">
            <a:extLst xmlns:a="http://schemas.openxmlformats.org/drawingml/2006/main">
              <a:ext uri="{FF2B5EF4-FFF2-40B4-BE49-F238E27FC236}">
                <a16:creationId xmlns:a16="http://schemas.microsoft.com/office/drawing/2014/main" id="{C942578A-DEDC-4AE5-A0A5-88B120057D0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31-5">
            <a:extLst xmlns:a="http://schemas.openxmlformats.org/drawingml/2006/main">
              <a:ext uri="{FF2B5EF4-FFF2-40B4-BE49-F238E27FC236}">
                <a16:creationId xmlns:a16="http://schemas.microsoft.com/office/drawing/2014/main" id="{3BC7A5F3-7521-45EA-94E8-55AA4ECE8715}"/>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vymyslená „osoba X“ bez adresy nahradí skutočné meno spolužiaka.</a:t>
            </a:r>
          </a:p>
        </p:txBody>
      </p:sp>
      <p:sp>
        <p:nvSpPr>
          <p:cNvPr id="8" name="text-31-6">
            <a:extLst xmlns:a="http://schemas.openxmlformats.org/drawingml/2006/main">
              <a:ext uri="{FF2B5EF4-FFF2-40B4-BE49-F238E27FC236}">
                <a16:creationId xmlns:a16="http://schemas.microsoft.com/office/drawing/2014/main" id="{76FD27BA-DB14-4D0B-93CF-22811A9EED75}"/>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31-7">
            <a:extLst xmlns:a="http://schemas.openxmlformats.org/drawingml/2006/main">
              <a:ext uri="{FF2B5EF4-FFF2-40B4-BE49-F238E27FC236}">
                <a16:creationId xmlns:a16="http://schemas.microsoft.com/office/drawing/2014/main" id="{7831B096-5BDE-4E84-8551-BBB6C67B484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31 / 50</a:t>
            </a:r>
          </a:p>
        </p:txBody>
      </p:sp>
    </p:spTree>
    <p:extLst>
      <p:ext uri="{BB962C8B-B14F-4D97-AF65-F5344CB8AC3E}">
        <p14:creationId xmlns:p14="http://schemas.microsoft.com/office/powerpoint/2010/main" val="657740191"/>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2-0">
            <a:extLst xmlns:a="http://schemas.openxmlformats.org/drawingml/2006/main">
              <a:ext uri="{FF2B5EF4-FFF2-40B4-BE49-F238E27FC236}">
                <a16:creationId xmlns:a16="http://schemas.microsoft.com/office/drawing/2014/main" id="{57E50F48-6BAD-42E8-98F3-D5724BF39D0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Bezpečnosť a férovosť</a:t>
            </a:r>
          </a:p>
        </p:txBody>
      </p:sp>
      <p:sp>
        <p:nvSpPr>
          <p:cNvPr id="2" name="text-32-1">
            <a:extLst xmlns:a="http://schemas.openxmlformats.org/drawingml/2006/main">
              <a:ext uri="{FF2B5EF4-FFF2-40B4-BE49-F238E27FC236}">
                <a16:creationId xmlns:a16="http://schemas.microsoft.com/office/drawing/2014/main" id="{315AA453-0A81-45B5-82ED-DDB9B4966AA2}"/>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Heslo je tajomstvo</a:t>
            </a:r>
          </a:p>
        </p:txBody>
      </p:sp>
      <p:sp>
        <p:nvSpPr>
          <p:cNvPr id="3" name="text-32-2">
            <a:extLst xmlns:a="http://schemas.openxmlformats.org/drawingml/2006/main">
              <a:ext uri="{FF2B5EF4-FFF2-40B4-BE49-F238E27FC236}">
                <a16:creationId xmlns:a16="http://schemas.microsoft.com/office/drawing/2014/main" id="{8E190FA6-D18B-463D-A2AA-19F37D07AE9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Heslo a overovací kód nikomu nevkladaj do otázky</a:t>
            </a:r>
          </a:p>
        </p:txBody>
      </p:sp>
      <p:sp>
        <p:nvSpPr>
          <p:cNvPr id="4" name="text-32-3">
            <a:extLst xmlns:a="http://schemas.openxmlformats.org/drawingml/2006/main">
              <a:ext uri="{FF2B5EF4-FFF2-40B4-BE49-F238E27FC236}">
                <a16:creationId xmlns:a16="http://schemas.microsoft.com/office/drawing/2014/main" id="{4F9B1DEC-AC25-430D-8972-790F957EDC90}"/>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Podozrivú žiadosť ukáž dôveryhodnému dospelému</a:t>
            </a:r>
          </a:p>
        </p:txBody>
      </p:sp>
      <p:sp>
        <p:nvSpPr>
          <p:cNvPr id="5" name="text-32-4">
            <a:extLst xmlns:a="http://schemas.openxmlformats.org/drawingml/2006/main">
              <a:ext uri="{FF2B5EF4-FFF2-40B4-BE49-F238E27FC236}">
                <a16:creationId xmlns:a16="http://schemas.microsoft.com/office/drawing/2014/main" id="{35874AE3-6C11-431A-9E5C-AD2532A810E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2-5">
            <a:extLst xmlns:a="http://schemas.openxmlformats.org/drawingml/2006/main">
              <a:ext uri="{FF2B5EF4-FFF2-40B4-BE49-F238E27FC236}">
                <a16:creationId xmlns:a16="http://schemas.microsoft.com/office/drawing/2014/main" id="{3A47C810-5B1E-4F1C-9692-FD49B774B5B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„pošli heslo a vylepším ti účet“ nie je bezpečná učebná úloha.</a:t>
            </a:r>
          </a:p>
        </p:txBody>
      </p:sp>
      <p:sp>
        <p:nvSpPr>
          <p:cNvPr id="7" name="text-32-6">
            <a:extLst xmlns:a="http://schemas.openxmlformats.org/drawingml/2006/main">
              <a:ext uri="{FF2B5EF4-FFF2-40B4-BE49-F238E27FC236}">
                <a16:creationId xmlns:a16="http://schemas.microsoft.com/office/drawing/2014/main" id="{291C3B9F-A4D0-48FF-8318-3161ACA6CC8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2-7">
            <a:extLst xmlns:a="http://schemas.openxmlformats.org/drawingml/2006/main">
              <a:ext uri="{FF2B5EF4-FFF2-40B4-BE49-F238E27FC236}">
                <a16:creationId xmlns:a16="http://schemas.microsoft.com/office/drawing/2014/main" id="{F21AE0FE-D8CB-43F2-B26A-4D1AE545F0DF}"/>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32 / 50</a:t>
            </a:r>
          </a:p>
        </p:txBody>
      </p:sp>
    </p:spTree>
    <p:extLst>
      <p:ext uri="{BB962C8B-B14F-4D97-AF65-F5344CB8AC3E}">
        <p14:creationId xmlns:p14="http://schemas.microsoft.com/office/powerpoint/2010/main" val="1952695368"/>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3-0">
            <a:extLst xmlns:a="http://schemas.openxmlformats.org/drawingml/2006/main">
              <a:ext uri="{FF2B5EF4-FFF2-40B4-BE49-F238E27FC236}">
                <a16:creationId xmlns:a16="http://schemas.microsoft.com/office/drawing/2014/main" id="{76D547BF-7BCD-4BB8-B790-A5646A3CE61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Bezpečnosť a férovosť</a:t>
            </a:r>
          </a:p>
        </p:txBody>
      </p:sp>
      <p:sp>
        <p:nvSpPr>
          <p:cNvPr id="2" name="text-33-1">
            <a:extLst xmlns:a="http://schemas.openxmlformats.org/drawingml/2006/main">
              <a:ext uri="{FF2B5EF4-FFF2-40B4-BE49-F238E27FC236}">
                <a16:creationId xmlns:a16="http://schemas.microsoft.com/office/drawing/2014/main" id="{3CAB1EE4-A17F-4B5A-9D49-1ACF893483D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Fotografie a podobizeň</a:t>
            </a:r>
          </a:p>
        </p:txBody>
      </p:sp>
      <p:sp>
        <p:nvSpPr>
          <p:cNvPr id="3" name="text-33-2">
            <a:extLst xmlns:a="http://schemas.openxmlformats.org/drawingml/2006/main">
              <a:ext uri="{FF2B5EF4-FFF2-40B4-BE49-F238E27FC236}">
                <a16:creationId xmlns:a16="http://schemas.microsoft.com/office/drawing/2014/main" id="{85656996-A443-480F-A6CD-AA75EDD61DD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Cudziu fotografiu nepoužívaj bez vhodného povolenia</a:t>
            </a:r>
          </a:p>
        </p:txBody>
      </p:sp>
      <p:sp>
        <p:nvSpPr>
          <p:cNvPr id="4" name="text-33-3">
            <a:extLst xmlns:a="http://schemas.openxmlformats.org/drawingml/2006/main">
              <a:ext uri="{FF2B5EF4-FFF2-40B4-BE49-F238E27FC236}">
                <a16:creationId xmlns:a16="http://schemas.microsoft.com/office/drawing/2014/main" id="{A797C270-F7A0-4757-9311-E515F664685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Na cvičenie zvoľ vlastnú kresbu alebo bezpečnú ukážku</a:t>
            </a:r>
          </a:p>
        </p:txBody>
      </p:sp>
      <p:sp>
        <p:nvSpPr>
          <p:cNvPr id="5" name="text-33-4">
            <a:extLst xmlns:a="http://schemas.openxmlformats.org/drawingml/2006/main">
              <a:ext uri="{FF2B5EF4-FFF2-40B4-BE49-F238E27FC236}">
                <a16:creationId xmlns:a16="http://schemas.microsoft.com/office/drawing/2014/main" id="{AC9057F3-C5B2-4A19-95FD-5CA294D2427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3-5">
            <a:extLst xmlns:a="http://schemas.openxmlformats.org/drawingml/2006/main">
              <a:ext uri="{FF2B5EF4-FFF2-40B4-BE49-F238E27FC236}">
                <a16:creationId xmlns:a16="http://schemas.microsoft.com/office/drawing/2014/main" id="{D7949491-DFAA-48ED-89C7-2ED5F27A5A33}"/>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kreslená postava nahradí tvár spolužiaka na vtipnom AI obrázku.</a:t>
            </a:r>
          </a:p>
        </p:txBody>
      </p:sp>
      <p:sp>
        <p:nvSpPr>
          <p:cNvPr id="7" name="text-33-6">
            <a:extLst xmlns:a="http://schemas.openxmlformats.org/drawingml/2006/main">
              <a:ext uri="{FF2B5EF4-FFF2-40B4-BE49-F238E27FC236}">
                <a16:creationId xmlns:a16="http://schemas.microsoft.com/office/drawing/2014/main" id="{166A91CB-13A1-4E3F-8A63-AE4171D6B22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3-7">
            <a:extLst xmlns:a="http://schemas.openxmlformats.org/drawingml/2006/main">
              <a:ext uri="{FF2B5EF4-FFF2-40B4-BE49-F238E27FC236}">
                <a16:creationId xmlns:a16="http://schemas.microsoft.com/office/drawing/2014/main" id="{74C848E4-4146-445E-B58F-6FFA59E6C68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33 / 50</a:t>
            </a:r>
          </a:p>
        </p:txBody>
      </p:sp>
    </p:spTree>
    <p:extLst>
      <p:ext uri="{BB962C8B-B14F-4D97-AF65-F5344CB8AC3E}">
        <p14:creationId xmlns:p14="http://schemas.microsoft.com/office/powerpoint/2010/main" val="1425118734"/>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4-0">
            <a:extLst xmlns:a="http://schemas.openxmlformats.org/drawingml/2006/main">
              <a:ext uri="{FF2B5EF4-FFF2-40B4-BE49-F238E27FC236}">
                <a16:creationId xmlns:a16="http://schemas.microsoft.com/office/drawing/2014/main" id="{B5667B1B-2D25-4FFF-80BC-ED1CD3BFA8B8}"/>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Bezpečnosť a férovosť</a:t>
            </a:r>
          </a:p>
        </p:txBody>
      </p:sp>
      <p:sp>
        <p:nvSpPr>
          <p:cNvPr id="2" name="text-34-1">
            <a:extLst xmlns:a="http://schemas.openxmlformats.org/drawingml/2006/main">
              <a:ext uri="{FF2B5EF4-FFF2-40B4-BE49-F238E27FC236}">
                <a16:creationId xmlns:a16="http://schemas.microsoft.com/office/drawing/2014/main" id="{D3CAC0FC-76D2-42D6-AF4D-55F396A174C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Kedy sa obrátim na dospelého</a:t>
            </a:r>
          </a:p>
        </p:txBody>
      </p:sp>
      <p:sp>
        <p:nvSpPr>
          <p:cNvPr id="3" name="text-34-2">
            <a:extLst xmlns:a="http://schemas.openxmlformats.org/drawingml/2006/main">
              <a:ext uri="{FF2B5EF4-FFF2-40B4-BE49-F238E27FC236}">
                <a16:creationId xmlns:a16="http://schemas.microsoft.com/office/drawing/2014/main" id="{1756C405-9512-44B9-AFE4-95264485513A}"/>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 strachu, osobných údajoch alebo nebezpečnom pokyne sa zastav</a:t>
            </a:r>
          </a:p>
        </p:txBody>
      </p:sp>
      <p:sp>
        <p:nvSpPr>
          <p:cNvPr id="4" name="text-34-3">
            <a:extLst xmlns:a="http://schemas.openxmlformats.org/drawingml/2006/main">
              <a:ext uri="{FF2B5EF4-FFF2-40B4-BE49-F238E27FC236}">
                <a16:creationId xmlns:a16="http://schemas.microsoft.com/office/drawing/2014/main" id="{6CE575B0-BCBC-40B2-9D7A-56CFD0197D7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Pomoc učiteľa alebo rodiča je správny krok</a:t>
            </a:r>
          </a:p>
        </p:txBody>
      </p:sp>
      <p:sp>
        <p:nvSpPr>
          <p:cNvPr id="5" name="text-34-4">
            <a:extLst xmlns:a="http://schemas.openxmlformats.org/drawingml/2006/main">
              <a:ext uri="{FF2B5EF4-FFF2-40B4-BE49-F238E27FC236}">
                <a16:creationId xmlns:a16="http://schemas.microsoft.com/office/drawing/2014/main" id="{4F483E66-B4F5-40CD-9C9F-3731683F75B3}"/>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4-5">
            <a:extLst xmlns:a="http://schemas.openxmlformats.org/drawingml/2006/main">
              <a:ext uri="{FF2B5EF4-FFF2-40B4-BE49-F238E27FC236}">
                <a16:creationId xmlns:a16="http://schemas.microsoft.com/office/drawing/2014/main" id="{0F75D746-B18E-4BE6-8D74-E79B59520455}"/>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žiak ukáže učiteľovi nevhodnú ukážku a nepoužije ju v triednom projekte.</a:t>
            </a:r>
          </a:p>
        </p:txBody>
      </p:sp>
      <p:sp>
        <p:nvSpPr>
          <p:cNvPr id="7" name="text-34-6">
            <a:extLst xmlns:a="http://schemas.openxmlformats.org/drawingml/2006/main">
              <a:ext uri="{FF2B5EF4-FFF2-40B4-BE49-F238E27FC236}">
                <a16:creationId xmlns:a16="http://schemas.microsoft.com/office/drawing/2014/main" id="{BD2095D7-3F9B-4B06-AB26-66A49ED7400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4-7">
            <a:extLst xmlns:a="http://schemas.openxmlformats.org/drawingml/2006/main">
              <a:ext uri="{FF2B5EF4-FFF2-40B4-BE49-F238E27FC236}">
                <a16:creationId xmlns:a16="http://schemas.microsoft.com/office/drawing/2014/main" id="{49501E1A-A6E5-4B50-BBD8-B2FB25A9BEA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34 / 50</a:t>
            </a:r>
          </a:p>
        </p:txBody>
      </p:sp>
    </p:spTree>
    <p:extLst>
      <p:ext uri="{BB962C8B-B14F-4D97-AF65-F5344CB8AC3E}">
        <p14:creationId xmlns:p14="http://schemas.microsoft.com/office/powerpoint/2010/main" val="421172338"/>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35-0">
            <a:extLst xmlns:a="http://schemas.openxmlformats.org/drawingml/2006/main">
              <a:ext uri="{FF2B5EF4-FFF2-40B4-BE49-F238E27FC236}">
                <a16:creationId xmlns:a16="http://schemas.microsoft.com/office/drawing/2014/main" id="{EF2446DD-9B6A-48E6-A3BE-D02663E23FB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Bezpečnosť a férovosť</a:t>
            </a:r>
          </a:p>
        </p:txBody>
      </p:sp>
      <p:sp>
        <p:nvSpPr>
          <p:cNvPr id="2" name="text-35-1">
            <a:extLst xmlns:a="http://schemas.openxmlformats.org/drawingml/2006/main">
              <a:ext uri="{FF2B5EF4-FFF2-40B4-BE49-F238E27FC236}">
                <a16:creationId xmlns:a16="http://schemas.microsoft.com/office/drawing/2014/main" id="{B2D6273D-6E21-4B49-A5E4-F08BDC834835}"/>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Semafor bezpečného použitia</a:t>
            </a:r>
          </a:p>
        </p:txBody>
      </p:sp>
      <p:sp>
        <p:nvSpPr>
          <p:cNvPr id="3" name="text-35-2">
            <a:extLst xmlns:a="http://schemas.openxmlformats.org/drawingml/2006/main">
              <a:ext uri="{FF2B5EF4-FFF2-40B4-BE49-F238E27FC236}">
                <a16:creationId xmlns:a16="http://schemas.microsoft.com/office/drawing/2014/main" id="{7A0FABEC-6C89-46E9-807B-49499122AEFC}"/>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Zelená je bezpečná fiktívna tvorba</a:t>
            </a:r>
          </a:p>
        </p:txBody>
      </p:sp>
      <p:sp>
        <p:nvSpPr>
          <p:cNvPr id="4" name="text-35-3">
            <a:extLst xmlns:a="http://schemas.openxmlformats.org/drawingml/2006/main">
              <a:ext uri="{FF2B5EF4-FFF2-40B4-BE49-F238E27FC236}">
                <a16:creationId xmlns:a16="http://schemas.microsoft.com/office/drawing/2014/main" id="{22AB4182-6352-40AA-9C9D-FA4D8F72F51C}"/>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Žltá vyžaduje otázku; červená znamená stop a dospelého</a:t>
            </a:r>
          </a:p>
        </p:txBody>
      </p:sp>
      <p:sp>
        <p:nvSpPr>
          <p:cNvPr id="5" name="diagram-node-35-0">
            <a:extLst xmlns:a="http://schemas.openxmlformats.org/drawingml/2006/main">
              <a:ext uri="{FF2B5EF4-FFF2-40B4-BE49-F238E27FC236}">
                <a16:creationId xmlns:a16="http://schemas.microsoft.com/office/drawing/2014/main" id="{FF0BACD7-5BB4-4422-A0B5-E1A976476793}"/>
              </a:ext>
            </a:extLst>
          </p:cNvPr>
          <p:cNvSpPr>
            <a:spLocks xmlns:a="http://schemas.openxmlformats.org/drawingml/2006/main" noGrp="1"/>
          </p:cNvSpPr>
          <p:nvPr/>
        </p:nvSpPr>
        <p:spPr>
          <a:xfrm xmlns:a="http://schemas.openxmlformats.org/drawingml/2006/main">
            <a:off x="685800" y="3800475"/>
            <a:ext cx="51054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Situácia</a:t>
            </a:r>
          </a:p>
        </p:txBody>
      </p:sp>
      <p:sp>
        <p:nvSpPr>
          <p:cNvPr id="6" name="diagram-node-35-1">
            <a:extLst xmlns:a="http://schemas.openxmlformats.org/drawingml/2006/main">
              <a:ext uri="{FF2B5EF4-FFF2-40B4-BE49-F238E27FC236}">
                <a16:creationId xmlns:a16="http://schemas.microsoft.com/office/drawing/2014/main" id="{FF10C022-E70F-4BCA-9A7D-8B01F18F8D55}"/>
              </a:ext>
            </a:extLst>
          </p:cNvPr>
          <p:cNvSpPr>
            <a:spLocks xmlns:a="http://schemas.openxmlformats.org/drawingml/2006/main" noGrp="1"/>
          </p:cNvSpPr>
          <p:nvPr/>
        </p:nvSpPr>
        <p:spPr>
          <a:xfrm xmlns:a="http://schemas.openxmlformats.org/drawingml/2006/main">
            <a:off x="6096000" y="3371850"/>
            <a:ext cx="5105400" cy="48260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Bezpečná tvorba</a:t>
            </a:r>
          </a:p>
        </p:txBody>
      </p:sp>
      <p:sp>
        <p:nvSpPr>
          <p:cNvPr id="7" name="diagram-node-35-2">
            <a:extLst xmlns:a="http://schemas.openxmlformats.org/drawingml/2006/main">
              <a:ext uri="{FF2B5EF4-FFF2-40B4-BE49-F238E27FC236}">
                <a16:creationId xmlns:a16="http://schemas.microsoft.com/office/drawing/2014/main" id="{27250235-FE2E-42A7-B331-B0727181026D}"/>
              </a:ext>
            </a:extLst>
          </p:cNvPr>
          <p:cNvSpPr>
            <a:spLocks xmlns:a="http://schemas.openxmlformats.org/drawingml/2006/main" noGrp="1"/>
          </p:cNvSpPr>
          <p:nvPr/>
        </p:nvSpPr>
        <p:spPr>
          <a:xfrm xmlns:a="http://schemas.openxmlformats.org/drawingml/2006/main">
            <a:off x="6096000" y="3930650"/>
            <a:ext cx="5105400" cy="48260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Otázka dospelému</a:t>
            </a:r>
          </a:p>
        </p:txBody>
      </p:sp>
      <p:sp>
        <p:nvSpPr>
          <p:cNvPr id="8" name="diagram-node-35-3">
            <a:extLst xmlns:a="http://schemas.openxmlformats.org/drawingml/2006/main">
              <a:ext uri="{FF2B5EF4-FFF2-40B4-BE49-F238E27FC236}">
                <a16:creationId xmlns:a16="http://schemas.microsoft.com/office/drawing/2014/main" id="{6D27DD36-218C-4D32-9ED1-6E2053974167}"/>
              </a:ext>
            </a:extLst>
          </p:cNvPr>
          <p:cNvSpPr>
            <a:spLocks xmlns:a="http://schemas.openxmlformats.org/drawingml/2006/main" noGrp="1"/>
          </p:cNvSpPr>
          <p:nvPr/>
        </p:nvSpPr>
        <p:spPr>
          <a:xfrm xmlns:a="http://schemas.openxmlformats.org/drawingml/2006/main">
            <a:off x="6096000" y="4489450"/>
            <a:ext cx="5105400" cy="48260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Stop a dospelý</a:t>
            </a:r>
          </a:p>
        </p:txBody>
      </p: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flipV="1">
            <a:off x="5791200" y="36131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cxnSp>
        <p:nvCxnSpPr>
          <p:cNvPr id="25" name=""/>
          <p:cNvCxnSpPr>
            <a:stCxn xmlns:a="http://schemas.openxmlformats.org/drawingml/2006/main" id="5" idx="3"/>
            <a:endCxn xmlns:a="http://schemas.openxmlformats.org/drawingml/2006/main" id="7"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5" idx="3"/>
            <a:endCxn xmlns:a="http://schemas.openxmlformats.org/drawingml/2006/main" id="8" idx="1"/>
          </p:cNvCxnSpPr>
          <p:nvPr/>
        </p:nvCxnSpPr>
        <p:spPr>
          <a:xfrm xmlns:a="http://schemas.openxmlformats.org/drawingml/2006/main">
            <a:off x="5791200" y="4171950"/>
            <a:ext cx="304800" cy="558800"/>
          </a:xfrm>
          <a:prstGeom xmlns:a="http://schemas.openxmlformats.org/drawingml/2006/main" prst="bentConnector3">
            <a:avLst>
              <a:gd name="adj1" fmla="val 50000"/>
            </a:avLst>
          </a:prstGeom>
          <a:ln xmlns:a="http://schemas.openxmlformats.org/drawingml/2006/main" w="19050">
            <a:solidFill>
              <a:srgbClr val="116130"/>
            </a:solidFill>
            <a:tailEnd type="arrow" w="med" len="med"/>
          </a:ln>
        </p:spPr>
      </p:cxnSp>
      <p:sp>
        <p:nvSpPr>
          <p:cNvPr id="12" name="text-35-11">
            <a:extLst xmlns:a="http://schemas.openxmlformats.org/drawingml/2006/main">
              <a:ext uri="{FF2B5EF4-FFF2-40B4-BE49-F238E27FC236}">
                <a16:creationId xmlns:a16="http://schemas.microsoft.com/office/drawing/2014/main" id="{B378B7E6-09D3-4488-B33F-0DDFC7BEB0CF}"/>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35-12">
            <a:extLst xmlns:a="http://schemas.openxmlformats.org/drawingml/2006/main">
              <a:ext uri="{FF2B5EF4-FFF2-40B4-BE49-F238E27FC236}">
                <a16:creationId xmlns:a16="http://schemas.microsoft.com/office/drawing/2014/main" id="{53A64C49-A2B0-456B-A11A-695BECCABE7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príbeh o vymyslenom meste je zelený, zdieľanie hesla je červené.</a:t>
            </a:r>
          </a:p>
        </p:txBody>
      </p:sp>
      <p:sp>
        <p:nvSpPr>
          <p:cNvPr id="14" name="text-35-13">
            <a:extLst xmlns:a="http://schemas.openxmlformats.org/drawingml/2006/main">
              <a:ext uri="{FF2B5EF4-FFF2-40B4-BE49-F238E27FC236}">
                <a16:creationId xmlns:a16="http://schemas.microsoft.com/office/drawing/2014/main" id="{444EDADF-E062-4209-8E61-1D1A09069E7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35-14">
            <a:extLst xmlns:a="http://schemas.openxmlformats.org/drawingml/2006/main">
              <a:ext uri="{FF2B5EF4-FFF2-40B4-BE49-F238E27FC236}">
                <a16:creationId xmlns:a16="http://schemas.microsoft.com/office/drawing/2014/main" id="{16A06C86-4A14-426B-8FCD-F43AB58B81ED}"/>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35 / 50</a:t>
            </a:r>
          </a:p>
        </p:txBody>
      </p:sp>
    </p:spTree>
    <p:extLst>
      <p:ext uri="{BB962C8B-B14F-4D97-AF65-F5344CB8AC3E}">
        <p14:creationId xmlns:p14="http://schemas.microsoft.com/office/powerpoint/2010/main" val="1058040293"/>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6-0">
            <a:extLst xmlns:a="http://schemas.openxmlformats.org/drawingml/2006/main">
              <a:ext uri="{FF2B5EF4-FFF2-40B4-BE49-F238E27FC236}">
                <a16:creationId xmlns:a16="http://schemas.microsoft.com/office/drawing/2014/main" id="{1E7067C6-7586-4A1D-B539-A7D890F22CF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Bezpečnosť a férovosť</a:t>
            </a:r>
          </a:p>
        </p:txBody>
      </p:sp>
      <p:sp>
        <p:nvSpPr>
          <p:cNvPr id="2" name="text-36-1">
            <a:extLst xmlns:a="http://schemas.openxmlformats.org/drawingml/2006/main">
              <a:ext uri="{FF2B5EF4-FFF2-40B4-BE49-F238E27FC236}">
                <a16:creationId xmlns:a16="http://schemas.microsoft.com/office/drawing/2014/main" id="{33B4A44E-C470-45D8-BA05-9DAF806894FA}"/>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Férové príklady</a:t>
            </a:r>
          </a:p>
        </p:txBody>
      </p:sp>
      <p:sp>
        <p:nvSpPr>
          <p:cNvPr id="3" name="text-36-2">
            <a:extLst xmlns:a="http://schemas.openxmlformats.org/drawingml/2006/main">
              <a:ext uri="{FF2B5EF4-FFF2-40B4-BE49-F238E27FC236}">
                <a16:creationId xmlns:a16="http://schemas.microsoft.com/office/drawing/2014/main" id="{E05C6A5A-EC40-4E3C-AEA0-E8DECFE9402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Ľudia majú rôzne schopnosti a skúsenosti</a:t>
            </a:r>
          </a:p>
        </p:txBody>
      </p:sp>
      <p:sp>
        <p:nvSpPr>
          <p:cNvPr id="4" name="text-36-3">
            <a:extLst xmlns:a="http://schemas.openxmlformats.org/drawingml/2006/main">
              <a:ext uri="{FF2B5EF4-FFF2-40B4-BE49-F238E27FC236}">
                <a16:creationId xmlns:a16="http://schemas.microsoft.com/office/drawing/2014/main" id="{8D2D9308-0832-4BD2-A066-2CE56A2815E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Stereotyp nie je dôkaz o konkrétnom človeku</a:t>
            </a:r>
          </a:p>
        </p:txBody>
      </p:sp>
      <p:sp>
        <p:nvSpPr>
          <p:cNvPr id="5" name="text-36-4">
            <a:extLst xmlns:a="http://schemas.openxmlformats.org/drawingml/2006/main">
              <a:ext uri="{FF2B5EF4-FFF2-40B4-BE49-F238E27FC236}">
                <a16:creationId xmlns:a16="http://schemas.microsoft.com/office/drawing/2014/main" id="{EA23B241-DF5C-4A79-9479-0B98851FD3A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6-5">
            <a:extLst xmlns:a="http://schemas.openxmlformats.org/drawingml/2006/main">
              <a:ext uri="{FF2B5EF4-FFF2-40B4-BE49-F238E27FC236}">
                <a16:creationId xmlns:a16="http://schemas.microsoft.com/office/drawing/2014/main" id="{1E163A65-9397-42DB-9A87-8A606EBDCCA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rôzne postavy môžu byť vedcami, športovcami aj umelcami bez delenia podľa pohlavia.</a:t>
            </a:r>
          </a:p>
        </p:txBody>
      </p:sp>
      <p:sp>
        <p:nvSpPr>
          <p:cNvPr id="7" name="text-36-6">
            <a:extLst xmlns:a="http://schemas.openxmlformats.org/drawingml/2006/main">
              <a:ext uri="{FF2B5EF4-FFF2-40B4-BE49-F238E27FC236}">
                <a16:creationId xmlns:a16="http://schemas.microsoft.com/office/drawing/2014/main" id="{301F4E8D-362B-4EA2-AE88-CEEB13916B0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6-7">
            <a:extLst xmlns:a="http://schemas.openxmlformats.org/drawingml/2006/main">
              <a:ext uri="{FF2B5EF4-FFF2-40B4-BE49-F238E27FC236}">
                <a16:creationId xmlns:a16="http://schemas.microsoft.com/office/drawing/2014/main" id="{FF3DD073-67E3-45E1-AC58-D936EEA79EB2}"/>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36 / 50</a:t>
            </a:r>
          </a:p>
        </p:txBody>
      </p:sp>
    </p:spTree>
    <p:extLst>
      <p:ext uri="{BB962C8B-B14F-4D97-AF65-F5344CB8AC3E}">
        <p14:creationId xmlns:p14="http://schemas.microsoft.com/office/powerpoint/2010/main" val="2105204661"/>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7-0">
            <a:extLst xmlns:a="http://schemas.openxmlformats.org/drawingml/2006/main">
              <a:ext uri="{FF2B5EF4-FFF2-40B4-BE49-F238E27FC236}">
                <a16:creationId xmlns:a16="http://schemas.microsoft.com/office/drawing/2014/main" id="{4A5BE101-4CA3-4372-9E6C-B659E1D9020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Bezpečnosť a férovosť</a:t>
            </a:r>
          </a:p>
        </p:txBody>
      </p:sp>
      <p:sp>
        <p:nvSpPr>
          <p:cNvPr id="2" name="text-37-1">
            <a:extLst xmlns:a="http://schemas.openxmlformats.org/drawingml/2006/main">
              <a:ext uri="{FF2B5EF4-FFF2-40B4-BE49-F238E27FC236}">
                <a16:creationId xmlns:a16="http://schemas.microsoft.com/office/drawing/2014/main" id="{9A4BD064-FFBA-4C60-B066-BA915C5BA10C}"/>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Nebezpečný alebo zraňujúci návrh</a:t>
            </a:r>
          </a:p>
        </p:txBody>
      </p:sp>
      <p:sp>
        <p:nvSpPr>
          <p:cNvPr id="3" name="text-37-2">
            <a:extLst xmlns:a="http://schemas.openxmlformats.org/drawingml/2006/main">
              <a:ext uri="{FF2B5EF4-FFF2-40B4-BE49-F238E27FC236}">
                <a16:creationId xmlns:a16="http://schemas.microsoft.com/office/drawing/2014/main" id="{B696330B-99F0-4C7C-8122-E66A7F2A1D86}"/>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Nevytváraj zosmiešňujúci obsah o spolužiakovi</a:t>
            </a:r>
          </a:p>
        </p:txBody>
      </p:sp>
      <p:sp>
        <p:nvSpPr>
          <p:cNvPr id="4" name="text-37-3">
            <a:extLst xmlns:a="http://schemas.openxmlformats.org/drawingml/2006/main">
              <a:ext uri="{FF2B5EF4-FFF2-40B4-BE49-F238E27FC236}">
                <a16:creationId xmlns:a16="http://schemas.microsoft.com/office/drawing/2014/main" id="{20A11405-0040-49A6-B23F-96C3C85CF4F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Nezdieľaj odpoveď, ktorá môže ublížiť</a:t>
            </a:r>
          </a:p>
        </p:txBody>
      </p:sp>
      <p:sp>
        <p:nvSpPr>
          <p:cNvPr id="5" name="text-37-4">
            <a:extLst xmlns:a="http://schemas.openxmlformats.org/drawingml/2006/main">
              <a:ext uri="{FF2B5EF4-FFF2-40B4-BE49-F238E27FC236}">
                <a16:creationId xmlns:a16="http://schemas.microsoft.com/office/drawing/2014/main" id="{5C59DAA6-98B9-4F3C-9F34-EA1F521CC3B1}"/>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7-5">
            <a:extLst xmlns:a="http://schemas.openxmlformats.org/drawingml/2006/main">
              <a:ext uri="{FF2B5EF4-FFF2-40B4-BE49-F238E27FC236}">
                <a16:creationId xmlns:a16="http://schemas.microsoft.com/office/drawing/2014/main" id="{CC3B4CC2-6652-4B08-8B3A-2663DE74F86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namiesto výsmešného obrázka spolužiaka vznikne komiks s vymyslenými postavami.</a:t>
            </a:r>
          </a:p>
        </p:txBody>
      </p:sp>
      <p:sp>
        <p:nvSpPr>
          <p:cNvPr id="7" name="text-37-6">
            <a:extLst xmlns:a="http://schemas.openxmlformats.org/drawingml/2006/main">
              <a:ext uri="{FF2B5EF4-FFF2-40B4-BE49-F238E27FC236}">
                <a16:creationId xmlns:a16="http://schemas.microsoft.com/office/drawing/2014/main" id="{800C745C-76A8-4695-A529-97E9FF2EF1FC}"/>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7-7">
            <a:extLst xmlns:a="http://schemas.openxmlformats.org/drawingml/2006/main">
              <a:ext uri="{FF2B5EF4-FFF2-40B4-BE49-F238E27FC236}">
                <a16:creationId xmlns:a16="http://schemas.microsoft.com/office/drawing/2014/main" id="{E7CA543D-3093-4029-A2E8-E2948A597EF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37 / 50</a:t>
            </a:r>
          </a:p>
        </p:txBody>
      </p:sp>
    </p:spTree>
    <p:extLst>
      <p:ext uri="{BB962C8B-B14F-4D97-AF65-F5344CB8AC3E}">
        <p14:creationId xmlns:p14="http://schemas.microsoft.com/office/powerpoint/2010/main" val="94293647"/>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8-0">
            <a:extLst xmlns:a="http://schemas.openxmlformats.org/drawingml/2006/main">
              <a:ext uri="{FF2B5EF4-FFF2-40B4-BE49-F238E27FC236}">
                <a16:creationId xmlns:a16="http://schemas.microsoft.com/office/drawing/2014/main" id="{EC7A221D-55AE-4BDB-BEFF-C5F9EB9EC16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Bezpečnosť a férovosť</a:t>
            </a:r>
          </a:p>
        </p:txBody>
      </p:sp>
      <p:sp>
        <p:nvSpPr>
          <p:cNvPr id="2" name="text-38-1">
            <a:extLst xmlns:a="http://schemas.openxmlformats.org/drawingml/2006/main">
              <a:ext uri="{FF2B5EF4-FFF2-40B4-BE49-F238E27FC236}">
                <a16:creationId xmlns:a16="http://schemas.microsoft.com/office/drawing/2014/main" id="{2C2C012F-1EB8-4647-BFE7-B1BB09A307D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Skrytý pokyn v ukážke</a:t>
            </a:r>
          </a:p>
        </p:txBody>
      </p:sp>
      <p:sp>
        <p:nvSpPr>
          <p:cNvPr id="3" name="text-38-2">
            <a:extLst xmlns:a="http://schemas.openxmlformats.org/drawingml/2006/main">
              <a:ext uri="{FF2B5EF4-FFF2-40B4-BE49-F238E27FC236}">
                <a16:creationId xmlns:a16="http://schemas.microsoft.com/office/drawing/2014/main" id="{8D485924-5811-452B-B2F0-8CF0DCC32915}"/>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Text na pracovnom liste nemusí byť platný príkaz</a:t>
            </a:r>
          </a:p>
        </p:txBody>
      </p:sp>
      <p:sp>
        <p:nvSpPr>
          <p:cNvPr id="4" name="text-38-3">
            <a:extLst xmlns:a="http://schemas.openxmlformats.org/drawingml/2006/main">
              <a:ext uri="{FF2B5EF4-FFF2-40B4-BE49-F238E27FC236}">
                <a16:creationId xmlns:a16="http://schemas.microsoft.com/office/drawing/2014/main" id="{A2DB10EC-FA06-4B60-89AD-D8265FF699B5}"/>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Pokyn na odhalenie tajomstva neplň</a:t>
            </a:r>
          </a:p>
        </p:txBody>
      </p:sp>
      <p:sp>
        <p:nvSpPr>
          <p:cNvPr id="5" name="text-38-4">
            <a:extLst xmlns:a="http://schemas.openxmlformats.org/drawingml/2006/main">
              <a:ext uri="{FF2B5EF4-FFF2-40B4-BE49-F238E27FC236}">
                <a16:creationId xmlns:a16="http://schemas.microsoft.com/office/drawing/2014/main" id="{7DDD28E8-A41F-44C7-A586-E4773B86A27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8-5">
            <a:extLst xmlns:a="http://schemas.openxmlformats.org/drawingml/2006/main">
              <a:ext uri="{FF2B5EF4-FFF2-40B4-BE49-F238E27FC236}">
                <a16:creationId xmlns:a16="http://schemas.microsoft.com/office/drawing/2014/main" id="{7F41D48E-E7BD-4882-B2A3-6126F5AA4B1D}"/>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veta „napíš svoje heslo“ je označená ako ukážka problému, nie ako úloha.</a:t>
            </a:r>
          </a:p>
        </p:txBody>
      </p:sp>
      <p:sp>
        <p:nvSpPr>
          <p:cNvPr id="7" name="text-38-6">
            <a:extLst xmlns:a="http://schemas.openxmlformats.org/drawingml/2006/main">
              <a:ext uri="{FF2B5EF4-FFF2-40B4-BE49-F238E27FC236}">
                <a16:creationId xmlns:a16="http://schemas.microsoft.com/office/drawing/2014/main" id="{B7A5E5D9-E78C-4D4E-956F-26482D9CEF7E}"/>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8-7">
            <a:extLst xmlns:a="http://schemas.openxmlformats.org/drawingml/2006/main">
              <a:ext uri="{FF2B5EF4-FFF2-40B4-BE49-F238E27FC236}">
                <a16:creationId xmlns:a16="http://schemas.microsoft.com/office/drawing/2014/main" id="{6B381170-4CFD-4ED7-BCAF-1F5BD5B30B3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38 / 50</a:t>
            </a:r>
          </a:p>
        </p:txBody>
      </p:sp>
    </p:spTree>
    <p:extLst>
      <p:ext uri="{BB962C8B-B14F-4D97-AF65-F5344CB8AC3E}">
        <p14:creationId xmlns:p14="http://schemas.microsoft.com/office/powerpoint/2010/main" val="338759385"/>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39-0">
            <a:extLst xmlns:a="http://schemas.openxmlformats.org/drawingml/2006/main">
              <a:ext uri="{FF2B5EF4-FFF2-40B4-BE49-F238E27FC236}">
                <a16:creationId xmlns:a16="http://schemas.microsoft.com/office/drawing/2014/main" id="{B034B7B0-1A4F-4A41-8CE4-EF6116961993}"/>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Bezpečnosť a férovosť</a:t>
            </a:r>
          </a:p>
        </p:txBody>
      </p:sp>
      <p:sp>
        <p:nvSpPr>
          <p:cNvPr id="2" name="text-39-1">
            <a:extLst xmlns:a="http://schemas.openxmlformats.org/drawingml/2006/main">
              <a:ext uri="{FF2B5EF4-FFF2-40B4-BE49-F238E27FC236}">
                <a16:creationId xmlns:a16="http://schemas.microsoft.com/office/drawing/2014/main" id="{1C33729D-D274-47ED-959B-17E11D38AB16}"/>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AI nerozhoduje o mojom zdraví</a:t>
            </a:r>
          </a:p>
        </p:txBody>
      </p:sp>
      <p:sp>
        <p:nvSpPr>
          <p:cNvPr id="3" name="text-39-2">
            <a:extLst xmlns:a="http://schemas.openxmlformats.org/drawingml/2006/main">
              <a:ext uri="{FF2B5EF4-FFF2-40B4-BE49-F238E27FC236}">
                <a16:creationId xmlns:a16="http://schemas.microsoft.com/office/drawing/2014/main" id="{5AF8A0C7-866D-4532-9F24-639B62FACDD6}"/>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 zdraví, bezpečnosti a núdzi sa obrátim na človeka</a:t>
            </a:r>
          </a:p>
        </p:txBody>
      </p:sp>
      <p:sp>
        <p:nvSpPr>
          <p:cNvPr id="4" name="text-39-3">
            <a:extLst xmlns:a="http://schemas.openxmlformats.org/drawingml/2006/main">
              <a:ext uri="{FF2B5EF4-FFF2-40B4-BE49-F238E27FC236}">
                <a16:creationId xmlns:a16="http://schemas.microsoft.com/office/drawing/2014/main" id="{A79309E8-0BA4-4DA8-9899-289DA208D69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Odpoveď pomôcky nenahrádza zodpovedného odborníka</a:t>
            </a:r>
          </a:p>
        </p:txBody>
      </p:sp>
      <p:sp>
        <p:nvSpPr>
          <p:cNvPr id="5" name="text-39-4">
            <a:extLst xmlns:a="http://schemas.openxmlformats.org/drawingml/2006/main">
              <a:ext uri="{FF2B5EF4-FFF2-40B4-BE49-F238E27FC236}">
                <a16:creationId xmlns:a16="http://schemas.microsoft.com/office/drawing/2014/main" id="{BD6E808B-4203-4017-A73E-AD1E5E9932B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39-5">
            <a:extLst xmlns:a="http://schemas.openxmlformats.org/drawingml/2006/main">
              <a:ext uri="{FF2B5EF4-FFF2-40B4-BE49-F238E27FC236}">
                <a16:creationId xmlns:a16="http://schemas.microsoft.com/office/drawing/2014/main" id="{5DA9D1CB-7C58-4CE5-AA0A-C65120F476E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pri obave o zdravie žiak osloví rodiča či učiteľa namiesto samostatnej diagnózy.</a:t>
            </a:r>
          </a:p>
        </p:txBody>
      </p:sp>
      <p:sp>
        <p:nvSpPr>
          <p:cNvPr id="7" name="text-39-6">
            <a:extLst xmlns:a="http://schemas.openxmlformats.org/drawingml/2006/main">
              <a:ext uri="{FF2B5EF4-FFF2-40B4-BE49-F238E27FC236}">
                <a16:creationId xmlns:a16="http://schemas.microsoft.com/office/drawing/2014/main" id="{43EA0D12-021E-4539-BAEB-0BE320CFAF38}"/>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39-7">
            <a:extLst xmlns:a="http://schemas.openxmlformats.org/drawingml/2006/main">
              <a:ext uri="{FF2B5EF4-FFF2-40B4-BE49-F238E27FC236}">
                <a16:creationId xmlns:a16="http://schemas.microsoft.com/office/drawing/2014/main" id="{1FB5ADF5-C547-4E73-B4F3-DDD24D1214F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39 / 50</a:t>
            </a:r>
          </a:p>
        </p:txBody>
      </p:sp>
    </p:spTree>
    <p:extLst>
      <p:ext uri="{BB962C8B-B14F-4D97-AF65-F5344CB8AC3E}">
        <p14:creationId xmlns:p14="http://schemas.microsoft.com/office/powerpoint/2010/main" val="430101007"/>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0-0">
            <a:extLst xmlns:a="http://schemas.openxmlformats.org/drawingml/2006/main">
              <a:ext uri="{FF2B5EF4-FFF2-40B4-BE49-F238E27FC236}">
                <a16:creationId xmlns:a16="http://schemas.microsoft.com/office/drawing/2014/main" id="{A1059854-DF3F-4213-855B-38AE834E2BDC}"/>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04  Bezpečnosť a férovosť</a:t>
            </a:r>
          </a:p>
        </p:txBody>
      </p:sp>
      <p:sp>
        <p:nvSpPr>
          <p:cNvPr id="2" name="text-40-1">
            <a:extLst xmlns:a="http://schemas.openxmlformats.org/drawingml/2006/main">
              <a:ext uri="{FF2B5EF4-FFF2-40B4-BE49-F238E27FC236}">
                <a16:creationId xmlns:a16="http://schemas.microsoft.com/office/drawing/2014/main" id="{DFED6125-A5C8-4AEC-9512-3D91D5ACDA2D}"/>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Pravidlá našej triedy</a:t>
            </a:r>
          </a:p>
        </p:txBody>
      </p:sp>
      <p:sp>
        <p:nvSpPr>
          <p:cNvPr id="3" name="text-40-2">
            <a:extLst xmlns:a="http://schemas.openxmlformats.org/drawingml/2006/main">
              <a:ext uri="{FF2B5EF4-FFF2-40B4-BE49-F238E27FC236}">
                <a16:creationId xmlns:a16="http://schemas.microsoft.com/office/drawing/2014/main" id="{1713E91A-98CF-4F0C-AE67-1CA99247E843}"/>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Dohodneme si pomoc, overovanie a ochranu ľudí</a:t>
            </a:r>
          </a:p>
        </p:txBody>
      </p:sp>
      <p:sp>
        <p:nvSpPr>
          <p:cNvPr id="4" name="text-40-3">
            <a:extLst xmlns:a="http://schemas.openxmlformats.org/drawingml/2006/main">
              <a:ext uri="{FF2B5EF4-FFF2-40B4-BE49-F238E27FC236}">
                <a16:creationId xmlns:a16="http://schemas.microsoft.com/office/drawing/2014/main" id="{BF656819-DC78-4AA4-8C0B-2692A7119359}"/>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Pravidlá musia byť zrozumiteľné aj bez technických slov</a:t>
            </a:r>
          </a:p>
        </p:txBody>
      </p:sp>
      <p:sp>
        <p:nvSpPr>
          <p:cNvPr id="5" name="text-40-4">
            <a:extLst xmlns:a="http://schemas.openxmlformats.org/drawingml/2006/main">
              <a:ext uri="{FF2B5EF4-FFF2-40B4-BE49-F238E27FC236}">
                <a16:creationId xmlns:a16="http://schemas.microsoft.com/office/drawing/2014/main" id="{2D6C78B4-54F0-43D8-A6E8-31A1FCE98F2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0-5">
            <a:extLst xmlns:a="http://schemas.openxmlformats.org/drawingml/2006/main">
              <a:ext uri="{FF2B5EF4-FFF2-40B4-BE49-F238E27FC236}">
                <a16:creationId xmlns:a16="http://schemas.microsoft.com/office/drawing/2014/main" id="{B0B86B23-9D45-4A9A-9D63-75D4BA06BD8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nevkladáme osobné údaje, overujeme prekvapivé tvrdenia a priznávame použitú pomoc.</a:t>
            </a:r>
          </a:p>
        </p:txBody>
      </p:sp>
      <p:sp>
        <p:nvSpPr>
          <p:cNvPr id="7" name="text-40-6">
            <a:extLst xmlns:a="http://schemas.openxmlformats.org/drawingml/2006/main">
              <a:ext uri="{FF2B5EF4-FFF2-40B4-BE49-F238E27FC236}">
                <a16:creationId xmlns:a16="http://schemas.microsoft.com/office/drawing/2014/main" id="{77624412-EF12-4D23-A03F-31D01697032B}"/>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0-7">
            <a:extLst xmlns:a="http://schemas.openxmlformats.org/drawingml/2006/main">
              <a:ext uri="{FF2B5EF4-FFF2-40B4-BE49-F238E27FC236}">
                <a16:creationId xmlns:a16="http://schemas.microsoft.com/office/drawing/2014/main" id="{3E04B241-B8DA-4A3E-9948-C05ABFE37BE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40 / 50</a:t>
            </a:r>
          </a:p>
        </p:txBody>
      </p:sp>
    </p:spTree>
    <p:extLst>
      <p:ext uri="{BB962C8B-B14F-4D97-AF65-F5344CB8AC3E}">
        <p14:creationId xmlns:p14="http://schemas.microsoft.com/office/powerpoint/2010/main" val="1786878157"/>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854f9a85b99b4dd9"/>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ext-41-0">
            <a:extLst xmlns:a="http://schemas.openxmlformats.org/drawingml/2006/main">
              <a:ext uri="{FF2B5EF4-FFF2-40B4-BE49-F238E27FC236}">
                <a16:creationId xmlns:a16="http://schemas.microsoft.com/office/drawing/2014/main" id="{FC30369B-5C4F-4557-9782-9EBA2782F0B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Tvorím vlastný projekt</a:t>
            </a:r>
          </a:p>
        </p:txBody>
      </p:sp>
      <p:sp>
        <p:nvSpPr>
          <p:cNvPr id="3" name="text-41-1">
            <a:extLst xmlns:a="http://schemas.openxmlformats.org/drawingml/2006/main">
              <a:ext uri="{FF2B5EF4-FFF2-40B4-BE49-F238E27FC236}">
                <a16:creationId xmlns:a16="http://schemas.microsoft.com/office/drawing/2014/main" id="{FB3DAB77-6E67-476A-8A0A-CEB772CAE1C8}"/>
              </a:ext>
            </a:extLst>
          </p:cNvPr>
          <p:cNvSpPr>
            <a:spLocks xmlns:a="http://schemas.openxmlformats.org/drawingml/2006/main" noGrp="1"/>
          </p:cNvSpPr>
          <p:nvPr/>
        </p:nvSpPr>
        <p:spPr>
          <a:xfrm xmlns:a="http://schemas.openxmlformats.org/drawingml/2006/main">
            <a:off x="685800" y="876300"/>
            <a:ext cx="70485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Vyberiem zrozumiteľnú tému</a:t>
            </a:r>
          </a:p>
        </p:txBody>
      </p:sp>
      <p:sp>
        <p:nvSpPr>
          <p:cNvPr id="4" name="text-41-2">
            <a:extLst xmlns:a="http://schemas.openxmlformats.org/drawingml/2006/main">
              <a:ext uri="{FF2B5EF4-FFF2-40B4-BE49-F238E27FC236}">
                <a16:creationId xmlns:a16="http://schemas.microsoft.com/office/drawing/2014/main" id="{A83510A2-C60D-4BAB-A20E-8C2B2872E290}"/>
              </a:ext>
            </a:extLst>
          </p:cNvPr>
          <p:cNvSpPr>
            <a:spLocks xmlns:a="http://schemas.openxmlformats.org/drawingml/2006/main" noGrp="1"/>
          </p:cNvSpPr>
          <p:nvPr/>
        </p:nvSpPr>
        <p:spPr>
          <a:xfrm xmlns:a="http://schemas.openxmlformats.org/drawingml/2006/main">
            <a:off x="685800" y="2209800"/>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Projekt má vysvetliť jednu užitočnú vec</a:t>
            </a:r>
          </a:p>
        </p:txBody>
      </p:sp>
      <p:sp>
        <p:nvSpPr>
          <p:cNvPr id="5" name="text-41-3">
            <a:extLst xmlns:a="http://schemas.openxmlformats.org/drawingml/2006/main">
              <a:ext uri="{FF2B5EF4-FFF2-40B4-BE49-F238E27FC236}">
                <a16:creationId xmlns:a16="http://schemas.microsoft.com/office/drawing/2014/main" id="{BA666F32-2B17-4E20-9193-45D73206E08C}"/>
              </a:ext>
            </a:extLst>
          </p:cNvPr>
          <p:cNvSpPr>
            <a:spLocks xmlns:a="http://schemas.openxmlformats.org/drawingml/2006/main" noGrp="1"/>
          </p:cNvSpPr>
          <p:nvPr/>
        </p:nvSpPr>
        <p:spPr>
          <a:xfrm xmlns:a="http://schemas.openxmlformats.org/drawingml/2006/main">
            <a:off x="685800" y="3019425"/>
            <a:ext cx="657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Čitateľ má pochopiť hlavný odkaz bez dlhého textu</a:t>
            </a:r>
          </a:p>
        </p:txBody>
      </p:sp>
      <p:sp>
        <p:nvSpPr>
          <p:cNvPr id="6" name="text-41-4">
            <a:extLst xmlns:a="http://schemas.openxmlformats.org/drawingml/2006/main">
              <a:ext uri="{FF2B5EF4-FFF2-40B4-BE49-F238E27FC236}">
                <a16:creationId xmlns:a16="http://schemas.microsoft.com/office/drawing/2014/main" id="{A86C423D-5D49-450D-BD83-D562BAF91DA5}"/>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7" name="text-41-5">
            <a:extLst xmlns:a="http://schemas.openxmlformats.org/drawingml/2006/main">
              <a:ext uri="{FF2B5EF4-FFF2-40B4-BE49-F238E27FC236}">
                <a16:creationId xmlns:a16="http://schemas.microsoft.com/office/drawing/2014/main" id="{C27D865D-D2AB-4E19-B79C-6CB437271A0E}"/>
              </a:ext>
            </a:extLst>
          </p:cNvPr>
          <p:cNvSpPr>
            <a:spLocks xmlns:a="http://schemas.openxmlformats.org/drawingml/2006/main" noGrp="1"/>
          </p:cNvSpPr>
          <p:nvPr/>
        </p:nvSpPr>
        <p:spPr>
          <a:xfrm xmlns:a="http://schemas.openxmlformats.org/drawingml/2006/main">
            <a:off x="685800" y="5486400"/>
            <a:ext cx="714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plagát vysvetlí, prečo heslo nepatrí do otázky pre AI.</a:t>
            </a:r>
          </a:p>
        </p:txBody>
      </p:sp>
      <p:sp>
        <p:nvSpPr>
          <p:cNvPr id="8" name="text-41-6">
            <a:extLst xmlns:a="http://schemas.openxmlformats.org/drawingml/2006/main">
              <a:ext uri="{FF2B5EF4-FFF2-40B4-BE49-F238E27FC236}">
                <a16:creationId xmlns:a16="http://schemas.microsoft.com/office/drawing/2014/main" id="{E231370E-F16F-4A13-8B9E-9CD1B9719E17}"/>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9" name="text-41-7">
            <a:extLst xmlns:a="http://schemas.openxmlformats.org/drawingml/2006/main">
              <a:ext uri="{FF2B5EF4-FFF2-40B4-BE49-F238E27FC236}">
                <a16:creationId xmlns:a16="http://schemas.microsoft.com/office/drawing/2014/main" id="{AE06A6B9-317B-44D9-8F2F-D19ED2D163C3}"/>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solidFill xmlns:a="http://schemas.openxmlformats.org/drawingml/2006/main">
            <a:srgbClr val="FFFFFF"/>
          </a:solidFill>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41 / 50</a:t>
            </a:r>
          </a:p>
        </p:txBody>
      </p:sp>
    </p:spTree>
    <p:extLst>
      <p:ext uri="{BB962C8B-B14F-4D97-AF65-F5344CB8AC3E}">
        <p14:creationId xmlns:p14="http://schemas.microsoft.com/office/powerpoint/2010/main" val="1609420120"/>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2-0">
            <a:extLst xmlns:a="http://schemas.openxmlformats.org/drawingml/2006/main">
              <a:ext uri="{FF2B5EF4-FFF2-40B4-BE49-F238E27FC236}">
                <a16:creationId xmlns:a16="http://schemas.microsoft.com/office/drawing/2014/main" id="{9A3578F5-5F13-466C-B74C-24EE0E3A5AF4}"/>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Tvorím vlastný projekt</a:t>
            </a:r>
          </a:p>
        </p:txBody>
      </p:sp>
      <p:sp>
        <p:nvSpPr>
          <p:cNvPr id="2" name="text-42-1">
            <a:extLst xmlns:a="http://schemas.openxmlformats.org/drawingml/2006/main">
              <a:ext uri="{FF2B5EF4-FFF2-40B4-BE49-F238E27FC236}">
                <a16:creationId xmlns:a16="http://schemas.microsoft.com/office/drawing/2014/main" id="{EBE78AFD-4562-458B-BD2D-2D9523A4AB51}"/>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Náčrt vlastného riešenia</a:t>
            </a:r>
          </a:p>
        </p:txBody>
      </p:sp>
      <p:sp>
        <p:nvSpPr>
          <p:cNvPr id="3" name="text-42-2">
            <a:extLst xmlns:a="http://schemas.openxmlformats.org/drawingml/2006/main">
              <a:ext uri="{FF2B5EF4-FFF2-40B4-BE49-F238E27FC236}">
                <a16:creationId xmlns:a16="http://schemas.microsoft.com/office/drawing/2014/main" id="{17806D08-2223-4DE0-A6EA-5DF6ECCC59ED}"/>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Najskôr vytvor vlastný jednoduchý návrh</a:t>
            </a:r>
          </a:p>
        </p:txBody>
      </p:sp>
      <p:sp>
        <p:nvSpPr>
          <p:cNvPr id="4" name="text-42-3">
            <a:extLst xmlns:a="http://schemas.openxmlformats.org/drawingml/2006/main">
              <a:ext uri="{FF2B5EF4-FFF2-40B4-BE49-F238E27FC236}">
                <a16:creationId xmlns:a16="http://schemas.microsoft.com/office/drawing/2014/main" id="{16093C1C-1E27-4083-90D4-ECBBE73974E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 text, kresbu alebo papierové kartičky</a:t>
            </a:r>
          </a:p>
        </p:txBody>
      </p:sp>
      <p:sp>
        <p:nvSpPr>
          <p:cNvPr id="5" name="text-42-4">
            <a:extLst xmlns:a="http://schemas.openxmlformats.org/drawingml/2006/main">
              <a:ext uri="{FF2B5EF4-FFF2-40B4-BE49-F238E27FC236}">
                <a16:creationId xmlns:a16="http://schemas.microsoft.com/office/drawing/2014/main" id="{96559B56-2B1F-44EC-9626-9775BCE38746}"/>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2-5">
            <a:extLst xmlns:a="http://schemas.openxmlformats.org/drawingml/2006/main">
              <a:ext uri="{FF2B5EF4-FFF2-40B4-BE49-F238E27FC236}">
                <a16:creationId xmlns:a16="http://schemas.microsoft.com/office/drawing/2014/main" id="{2BA004A6-FA8F-4D79-AAAE-5917DA7DA881}"/>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jedna časť ukazuje bezpečnú otázku a druhá upozorňuje na osobné údaje.</a:t>
            </a:r>
          </a:p>
        </p:txBody>
      </p:sp>
      <p:sp>
        <p:nvSpPr>
          <p:cNvPr id="7" name="text-42-6">
            <a:extLst xmlns:a="http://schemas.openxmlformats.org/drawingml/2006/main">
              <a:ext uri="{FF2B5EF4-FFF2-40B4-BE49-F238E27FC236}">
                <a16:creationId xmlns:a16="http://schemas.microsoft.com/office/drawing/2014/main" id="{B03404B6-00E1-4BD6-A1FA-0486F2BCE40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2-7">
            <a:extLst xmlns:a="http://schemas.openxmlformats.org/drawingml/2006/main">
              <a:ext uri="{FF2B5EF4-FFF2-40B4-BE49-F238E27FC236}">
                <a16:creationId xmlns:a16="http://schemas.microsoft.com/office/drawing/2014/main" id="{A041E602-4B72-46E8-AD2E-89706FF2A449}"/>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42 / 50</a:t>
            </a:r>
          </a:p>
        </p:txBody>
      </p:sp>
    </p:spTree>
    <p:extLst>
      <p:ext uri="{BB962C8B-B14F-4D97-AF65-F5344CB8AC3E}">
        <p14:creationId xmlns:p14="http://schemas.microsoft.com/office/powerpoint/2010/main" val="1429243840"/>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43-0">
            <a:extLst xmlns:a="http://schemas.openxmlformats.org/drawingml/2006/main">
              <a:ext uri="{FF2B5EF4-FFF2-40B4-BE49-F238E27FC236}">
                <a16:creationId xmlns:a16="http://schemas.microsoft.com/office/drawing/2014/main" id="{21558B4B-0508-4B42-8566-45AB3E31384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Tvorím vlastný projekt</a:t>
            </a:r>
          </a:p>
        </p:txBody>
      </p:sp>
      <p:sp>
        <p:nvSpPr>
          <p:cNvPr id="2" name="text-43-1">
            <a:extLst xmlns:a="http://schemas.openxmlformats.org/drawingml/2006/main">
              <a:ext uri="{FF2B5EF4-FFF2-40B4-BE49-F238E27FC236}">
                <a16:creationId xmlns:a16="http://schemas.microsoft.com/office/drawing/2014/main" id="{C4015AC6-4052-49D0-AD58-740E56052640}"/>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Nápady z pripravenej ukážky</a:t>
            </a:r>
          </a:p>
        </p:txBody>
      </p:sp>
      <p:sp>
        <p:nvSpPr>
          <p:cNvPr id="3" name="text-43-2">
            <a:extLst xmlns:a="http://schemas.openxmlformats.org/drawingml/2006/main">
              <a:ext uri="{FF2B5EF4-FFF2-40B4-BE49-F238E27FC236}">
                <a16:creationId xmlns:a16="http://schemas.microsoft.com/office/drawing/2014/main" id="{DF98F0C7-2CDC-4396-9F4B-C4AAD71A13EA}"/>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 iba návrh, ktorému rozumieš</a:t>
            </a:r>
          </a:p>
        </p:txBody>
      </p:sp>
      <p:sp>
        <p:nvSpPr>
          <p:cNvPr id="4" name="text-43-3">
            <a:extLst xmlns:a="http://schemas.openxmlformats.org/drawingml/2006/main">
              <a:ext uri="{FF2B5EF4-FFF2-40B4-BE49-F238E27FC236}">
                <a16:creationId xmlns:a16="http://schemas.microsoft.com/office/drawing/2014/main" id="{E8CA0E6B-F670-40B1-BFE9-11F56D4AA7A8}"/>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Zapíš, čo si prijal, zmenil alebo odmietol</a:t>
            </a:r>
          </a:p>
        </p:txBody>
      </p:sp>
      <p:sp>
        <p:nvSpPr>
          <p:cNvPr id="5" name="diagram-node-43-0">
            <a:extLst xmlns:a="http://schemas.openxmlformats.org/drawingml/2006/main">
              <a:ext uri="{FF2B5EF4-FFF2-40B4-BE49-F238E27FC236}">
                <a16:creationId xmlns:a16="http://schemas.microsoft.com/office/drawing/2014/main" id="{64178D24-4B1F-4072-9FF2-F01CA7D2D8C6}"/>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Vlastný náčrt</a:t>
            </a:r>
          </a:p>
        </p:txBody>
      </p:sp>
      <p:sp>
        <p:nvSpPr>
          <p:cNvPr id="6" name="diagram-node-43-1">
            <a:extLst xmlns:a="http://schemas.openxmlformats.org/drawingml/2006/main">
              <a:ext uri="{FF2B5EF4-FFF2-40B4-BE49-F238E27FC236}">
                <a16:creationId xmlns:a16="http://schemas.microsoft.com/office/drawing/2014/main" id="{29492EF7-36A4-4BF4-B043-9FA555A61BDF}"/>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Pripravený návrh</a:t>
            </a:r>
          </a:p>
        </p:txBody>
      </p:sp>
      <p:sp>
        <p:nvSpPr>
          <p:cNvPr id="7" name="diagram-node-43-2">
            <a:extLst xmlns:a="http://schemas.openxmlformats.org/drawingml/2006/main">
              <a:ext uri="{FF2B5EF4-FFF2-40B4-BE49-F238E27FC236}">
                <a16:creationId xmlns:a16="http://schemas.microsoft.com/office/drawing/2014/main" id="{311F4097-AE10-485B-A031-110541ADC0AF}"/>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Vlastný výber</a:t>
            </a:r>
          </a:p>
        </p:txBody>
      </p:sp>
      <p:sp>
        <p:nvSpPr>
          <p:cNvPr id="8" name="diagram-node-43-3">
            <a:extLst xmlns:a="http://schemas.openxmlformats.org/drawingml/2006/main">
              <a:ext uri="{FF2B5EF4-FFF2-40B4-BE49-F238E27FC236}">
                <a16:creationId xmlns:a16="http://schemas.microsoft.com/office/drawing/2014/main" id="{AF87EAD4-B1A9-4A02-95E7-6F1FC82B9618}"/>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Zdôvodnená úprava</a:t>
            </a:r>
          </a:p>
        </p:txBody>
      </p: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7" idx="3"/>
            <a:endCxn xmlns:a="http://schemas.openxmlformats.org/drawingml/2006/main" id="8"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2" name="text-43-11">
            <a:extLst xmlns:a="http://schemas.openxmlformats.org/drawingml/2006/main">
              <a:ext uri="{FF2B5EF4-FFF2-40B4-BE49-F238E27FC236}">
                <a16:creationId xmlns:a16="http://schemas.microsoft.com/office/drawing/2014/main" id="{23743CC0-6D9C-4D6A-862C-342829E8B058}"/>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43-12">
            <a:extLst xmlns:a="http://schemas.openxmlformats.org/drawingml/2006/main">
              <a:ext uri="{FF2B5EF4-FFF2-40B4-BE49-F238E27FC236}">
                <a16:creationId xmlns:a16="http://schemas.microsoft.com/office/drawing/2014/main" id="{2DB9F3C6-51B4-41B5-B5C0-2C35928BE7E4}"/>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tím nahradí odborné slovo jednoduchým vysvetlením a ponechá jasný bezpečnostný odkaz.</a:t>
            </a:r>
          </a:p>
        </p:txBody>
      </p:sp>
      <p:sp>
        <p:nvSpPr>
          <p:cNvPr id="14" name="text-43-13">
            <a:extLst xmlns:a="http://schemas.openxmlformats.org/drawingml/2006/main">
              <a:ext uri="{FF2B5EF4-FFF2-40B4-BE49-F238E27FC236}">
                <a16:creationId xmlns:a16="http://schemas.microsoft.com/office/drawing/2014/main" id="{60EC82D3-8BC5-437A-8066-FF3CCA195B7F}"/>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43-14">
            <a:extLst xmlns:a="http://schemas.openxmlformats.org/drawingml/2006/main">
              <a:ext uri="{FF2B5EF4-FFF2-40B4-BE49-F238E27FC236}">
                <a16:creationId xmlns:a16="http://schemas.microsoft.com/office/drawing/2014/main" id="{04334FEE-379B-45BE-82B7-92EF971C29C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43 / 50</a:t>
            </a:r>
          </a:p>
        </p:txBody>
      </p:sp>
    </p:spTree>
    <p:extLst>
      <p:ext uri="{BB962C8B-B14F-4D97-AF65-F5344CB8AC3E}">
        <p14:creationId xmlns:p14="http://schemas.microsoft.com/office/powerpoint/2010/main" val="593867091"/>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4-0">
            <a:extLst xmlns:a="http://schemas.openxmlformats.org/drawingml/2006/main">
              <a:ext uri="{FF2B5EF4-FFF2-40B4-BE49-F238E27FC236}">
                <a16:creationId xmlns:a16="http://schemas.microsoft.com/office/drawing/2014/main" id="{3AD995EA-BE4F-45DC-9F22-D73DC99E5E49}"/>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Tvorím vlastný projekt</a:t>
            </a:r>
          </a:p>
        </p:txBody>
      </p:sp>
      <p:sp>
        <p:nvSpPr>
          <p:cNvPr id="2" name="text-44-1">
            <a:extLst xmlns:a="http://schemas.openxmlformats.org/drawingml/2006/main">
              <a:ext uri="{FF2B5EF4-FFF2-40B4-BE49-F238E27FC236}">
                <a16:creationId xmlns:a16="http://schemas.microsoft.com/office/drawing/2014/main" id="{C3E42A5B-75F8-416C-8F69-A7FC837F5B5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Obrázok podporuje odkaz</a:t>
            </a:r>
          </a:p>
        </p:txBody>
      </p:sp>
      <p:sp>
        <p:nvSpPr>
          <p:cNvPr id="3" name="text-44-2">
            <a:extLst xmlns:a="http://schemas.openxmlformats.org/drawingml/2006/main">
              <a:ext uri="{FF2B5EF4-FFF2-40B4-BE49-F238E27FC236}">
                <a16:creationId xmlns:a16="http://schemas.microsoft.com/office/drawing/2014/main" id="{9F81B835-98D6-4B39-BC66-112FFBA1C93D}"/>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Použi vlastnú kresbu alebo povolený bezpečný materiál</a:t>
            </a:r>
          </a:p>
        </p:txBody>
      </p:sp>
      <p:sp>
        <p:nvSpPr>
          <p:cNvPr id="4" name="text-44-3">
            <a:extLst xmlns:a="http://schemas.openxmlformats.org/drawingml/2006/main">
              <a:ext uri="{FF2B5EF4-FFF2-40B4-BE49-F238E27FC236}">
                <a16:creationId xmlns:a16="http://schemas.microsoft.com/office/drawing/2014/main" id="{0B4CE27C-ED30-4A2B-975A-48438641DBE3}"/>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Obrázok nesmie zavádzať o skutočnej osobe či udalosti</a:t>
            </a:r>
          </a:p>
        </p:txBody>
      </p:sp>
      <p:sp>
        <p:nvSpPr>
          <p:cNvPr id="5" name="text-44-4">
            <a:extLst xmlns:a="http://schemas.openxmlformats.org/drawingml/2006/main">
              <a:ext uri="{FF2B5EF4-FFF2-40B4-BE49-F238E27FC236}">
                <a16:creationId xmlns:a16="http://schemas.microsoft.com/office/drawing/2014/main" id="{28363FA5-BCE2-4612-A616-4A7E1B99DFC0}"/>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4-5">
            <a:extLst xmlns:a="http://schemas.openxmlformats.org/drawingml/2006/main">
              <a:ext uri="{FF2B5EF4-FFF2-40B4-BE49-F238E27FC236}">
                <a16:creationId xmlns:a16="http://schemas.microsoft.com/office/drawing/2014/main" id="{D7A3475C-EA2D-432A-99A4-C2550620D898}"/>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nakreslený zámok označuje tajné heslo, bez skutočnej obrazovky účtu.</a:t>
            </a:r>
          </a:p>
        </p:txBody>
      </p:sp>
      <p:sp>
        <p:nvSpPr>
          <p:cNvPr id="7" name="text-44-6">
            <a:extLst xmlns:a="http://schemas.openxmlformats.org/drawingml/2006/main">
              <a:ext uri="{FF2B5EF4-FFF2-40B4-BE49-F238E27FC236}">
                <a16:creationId xmlns:a16="http://schemas.microsoft.com/office/drawing/2014/main" id="{22028FFF-29B5-4650-A589-FB500930E0D2}"/>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4-7">
            <a:extLst xmlns:a="http://schemas.openxmlformats.org/drawingml/2006/main">
              <a:ext uri="{FF2B5EF4-FFF2-40B4-BE49-F238E27FC236}">
                <a16:creationId xmlns:a16="http://schemas.microsoft.com/office/drawing/2014/main" id="{3A05A795-DE29-42F7-8AA7-B5043DB0FABE}"/>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44 / 50</a:t>
            </a:r>
          </a:p>
        </p:txBody>
      </p:sp>
    </p:spTree>
    <p:extLst>
      <p:ext uri="{BB962C8B-B14F-4D97-AF65-F5344CB8AC3E}">
        <p14:creationId xmlns:p14="http://schemas.microsoft.com/office/powerpoint/2010/main" val="719569337"/>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5-0">
            <a:extLst xmlns:a="http://schemas.openxmlformats.org/drawingml/2006/main">
              <a:ext uri="{FF2B5EF4-FFF2-40B4-BE49-F238E27FC236}">
                <a16:creationId xmlns:a16="http://schemas.microsoft.com/office/drawing/2014/main" id="{605F562B-4FD9-4A07-8E67-D507E1645897}"/>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Tvorím vlastný projekt</a:t>
            </a:r>
          </a:p>
        </p:txBody>
      </p:sp>
      <p:sp>
        <p:nvSpPr>
          <p:cNvPr id="2" name="text-45-1">
            <a:extLst xmlns:a="http://schemas.openxmlformats.org/drawingml/2006/main">
              <a:ext uri="{FF2B5EF4-FFF2-40B4-BE49-F238E27FC236}">
                <a16:creationId xmlns:a16="http://schemas.microsoft.com/office/drawing/2014/main" id="{D41FC24A-1A5D-409E-9287-C88C6055E0EE}"/>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Odkazy a dôkazy v projekte</a:t>
            </a:r>
          </a:p>
        </p:txBody>
      </p:sp>
      <p:sp>
        <p:nvSpPr>
          <p:cNvPr id="3" name="text-45-2">
            <a:extLst xmlns:a="http://schemas.openxmlformats.org/drawingml/2006/main">
              <a:ext uri="{FF2B5EF4-FFF2-40B4-BE49-F238E27FC236}">
                <a16:creationId xmlns:a16="http://schemas.microsoft.com/office/drawing/2014/main" id="{AD56EAC4-7E99-4BA9-B3C4-03549CA04C05}"/>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 faktickom tvrdení uveď pripravený zdroj</a:t>
            </a:r>
          </a:p>
        </p:txBody>
      </p:sp>
      <p:sp>
        <p:nvSpPr>
          <p:cNvPr id="4" name="text-45-3">
            <a:extLst xmlns:a="http://schemas.openxmlformats.org/drawingml/2006/main">
              <a:ext uri="{FF2B5EF4-FFF2-40B4-BE49-F238E27FC236}">
                <a16:creationId xmlns:a16="http://schemas.microsoft.com/office/drawing/2014/main" id="{1989FE3B-0A27-4677-A1BA-8844BCECB26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Nevydávaj vlastný vymyslený príklad za skutočnosť</a:t>
            </a:r>
          </a:p>
        </p:txBody>
      </p:sp>
      <p:sp>
        <p:nvSpPr>
          <p:cNvPr id="5" name="text-45-4">
            <a:extLst xmlns:a="http://schemas.openxmlformats.org/drawingml/2006/main">
              <a:ext uri="{FF2B5EF4-FFF2-40B4-BE49-F238E27FC236}">
                <a16:creationId xmlns:a16="http://schemas.microsoft.com/office/drawing/2014/main" id="{E59BEADD-056E-4FD5-9FF0-8A09CEFFC59C}"/>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5-5">
            <a:extLst xmlns:a="http://schemas.openxmlformats.org/drawingml/2006/main">
              <a:ext uri="{FF2B5EF4-FFF2-40B4-BE49-F238E27FC236}">
                <a16:creationId xmlns:a16="http://schemas.microsoft.com/office/drawing/2014/main" id="{C2AC1C1F-909B-433A-8119-E477E3EFA6D7}"/>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modelová správa je označená „vymyslená ukážka“, nie „správa spolužiaka“.</a:t>
            </a:r>
          </a:p>
        </p:txBody>
      </p:sp>
      <p:sp>
        <p:nvSpPr>
          <p:cNvPr id="7" name="text-45-6">
            <a:extLst xmlns:a="http://schemas.openxmlformats.org/drawingml/2006/main">
              <a:ext uri="{FF2B5EF4-FFF2-40B4-BE49-F238E27FC236}">
                <a16:creationId xmlns:a16="http://schemas.microsoft.com/office/drawing/2014/main" id="{70501F57-DF70-4344-86E4-2C39A61DC6A4}"/>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5-7">
            <a:extLst xmlns:a="http://schemas.openxmlformats.org/drawingml/2006/main">
              <a:ext uri="{FF2B5EF4-FFF2-40B4-BE49-F238E27FC236}">
                <a16:creationId xmlns:a16="http://schemas.microsoft.com/office/drawing/2014/main" id="{16916D54-FFAB-4F7F-A05A-7979E4F41F46}"/>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45 / 50</a:t>
            </a:r>
          </a:p>
        </p:txBody>
      </p:sp>
    </p:spTree>
    <p:extLst>
      <p:ext uri="{BB962C8B-B14F-4D97-AF65-F5344CB8AC3E}">
        <p14:creationId xmlns:p14="http://schemas.microsoft.com/office/powerpoint/2010/main" val="749549129"/>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6-0">
            <a:extLst xmlns:a="http://schemas.openxmlformats.org/drawingml/2006/main">
              <a:ext uri="{FF2B5EF4-FFF2-40B4-BE49-F238E27FC236}">
                <a16:creationId xmlns:a16="http://schemas.microsoft.com/office/drawing/2014/main" id="{64D83A89-6632-43AC-9428-85B732B764D5}"/>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Tvorím vlastný projekt</a:t>
            </a:r>
          </a:p>
        </p:txBody>
      </p:sp>
      <p:sp>
        <p:nvSpPr>
          <p:cNvPr id="2" name="text-46-1">
            <a:extLst xmlns:a="http://schemas.openxmlformats.org/drawingml/2006/main">
              <a:ext uri="{FF2B5EF4-FFF2-40B4-BE49-F238E27FC236}">
                <a16:creationId xmlns:a16="http://schemas.microsoft.com/office/drawing/2014/main" id="{09C88BEF-378A-4300-9D60-C4965A109D1B}"/>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Skúška zrozumiteľnosti</a:t>
            </a:r>
          </a:p>
        </p:txBody>
      </p:sp>
      <p:sp>
        <p:nvSpPr>
          <p:cNvPr id="3" name="text-46-2">
            <a:extLst xmlns:a="http://schemas.openxmlformats.org/drawingml/2006/main">
              <a:ext uri="{FF2B5EF4-FFF2-40B4-BE49-F238E27FC236}">
                <a16:creationId xmlns:a16="http://schemas.microsoft.com/office/drawing/2014/main" id="{56666BCD-5931-4565-8021-18E7A42C286E}"/>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Nech spolužiak povie, čo z plagátu pochopil</a:t>
            </a:r>
          </a:p>
        </p:txBody>
      </p:sp>
      <p:sp>
        <p:nvSpPr>
          <p:cNvPr id="4" name="text-46-3">
            <a:extLst xmlns:a="http://schemas.openxmlformats.org/drawingml/2006/main">
              <a:ext uri="{FF2B5EF4-FFF2-40B4-BE49-F238E27FC236}">
                <a16:creationId xmlns:a16="http://schemas.microsoft.com/office/drawing/2014/main" id="{92965F0D-7D5D-4CA0-9D6F-BE9E81ED2C1E}"/>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Oprav nejasnú vetu alebo mätúci obrázok</a:t>
            </a:r>
          </a:p>
        </p:txBody>
      </p:sp>
      <p:sp>
        <p:nvSpPr>
          <p:cNvPr id="5" name="text-46-4">
            <a:extLst xmlns:a="http://schemas.openxmlformats.org/drawingml/2006/main">
              <a:ext uri="{FF2B5EF4-FFF2-40B4-BE49-F238E27FC236}">
                <a16:creationId xmlns:a16="http://schemas.microsoft.com/office/drawing/2014/main" id="{E3A83B18-4906-41ED-A11F-C0EC80717E0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6-5">
            <a:extLst xmlns:a="http://schemas.openxmlformats.org/drawingml/2006/main">
              <a:ext uri="{FF2B5EF4-FFF2-40B4-BE49-F238E27FC236}">
                <a16:creationId xmlns:a16="http://schemas.microsoft.com/office/drawing/2014/main" id="{D819CBC5-5B39-4A62-9626-AF3AF16ADB22}"/>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spolužiak nevie, komu ukázať podozrivú správu, preto plagát doplní pomoc dospelého.</a:t>
            </a:r>
          </a:p>
        </p:txBody>
      </p:sp>
      <p:sp>
        <p:nvSpPr>
          <p:cNvPr id="7" name="text-46-6">
            <a:extLst xmlns:a="http://schemas.openxmlformats.org/drawingml/2006/main">
              <a:ext uri="{FF2B5EF4-FFF2-40B4-BE49-F238E27FC236}">
                <a16:creationId xmlns:a16="http://schemas.microsoft.com/office/drawing/2014/main" id="{75BF318A-BE39-448A-9374-D8C2D72C698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6-7">
            <a:extLst xmlns:a="http://schemas.openxmlformats.org/drawingml/2006/main">
              <a:ext uri="{FF2B5EF4-FFF2-40B4-BE49-F238E27FC236}">
                <a16:creationId xmlns:a16="http://schemas.microsoft.com/office/drawing/2014/main" id="{EC6E5F72-9EBD-481B-B131-FD8853F24640}"/>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46 / 50</a:t>
            </a:r>
          </a:p>
        </p:txBody>
      </p:sp>
    </p:spTree>
    <p:extLst>
      <p:ext uri="{BB962C8B-B14F-4D97-AF65-F5344CB8AC3E}">
        <p14:creationId xmlns:p14="http://schemas.microsoft.com/office/powerpoint/2010/main" val="1350593452"/>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7-0">
            <a:extLst xmlns:a="http://schemas.openxmlformats.org/drawingml/2006/main">
              <a:ext uri="{FF2B5EF4-FFF2-40B4-BE49-F238E27FC236}">
                <a16:creationId xmlns:a16="http://schemas.microsoft.com/office/drawing/2014/main" id="{2069A76C-28D3-4417-B68A-6C16ED9F8A0B}"/>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Tvorím vlastný projekt</a:t>
            </a:r>
          </a:p>
        </p:txBody>
      </p:sp>
      <p:sp>
        <p:nvSpPr>
          <p:cNvPr id="2" name="text-47-1">
            <a:extLst xmlns:a="http://schemas.openxmlformats.org/drawingml/2006/main">
              <a:ext uri="{FF2B5EF4-FFF2-40B4-BE49-F238E27FC236}">
                <a16:creationId xmlns:a16="http://schemas.microsoft.com/office/drawing/2014/main" id="{D899765F-C999-4215-8300-DC75BA03E6DF}"/>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Priznám použitú pomoc</a:t>
            </a:r>
          </a:p>
        </p:txBody>
      </p:sp>
      <p:sp>
        <p:nvSpPr>
          <p:cNvPr id="3" name="text-47-2">
            <a:extLst xmlns:a="http://schemas.openxmlformats.org/drawingml/2006/main">
              <a:ext uri="{FF2B5EF4-FFF2-40B4-BE49-F238E27FC236}">
                <a16:creationId xmlns:a16="http://schemas.microsoft.com/office/drawing/2014/main" id="{472739C0-C013-4FCE-A09E-A1C133127832}"/>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Uveď, s čím pomohla pripravená AI ukážka</a:t>
            </a:r>
          </a:p>
        </p:txBody>
      </p:sp>
      <p:sp>
        <p:nvSpPr>
          <p:cNvPr id="4" name="text-47-3">
            <a:extLst xmlns:a="http://schemas.openxmlformats.org/drawingml/2006/main">
              <a:ext uri="{FF2B5EF4-FFF2-40B4-BE49-F238E27FC236}">
                <a16:creationId xmlns:a16="http://schemas.microsoft.com/office/drawing/2014/main" id="{9882C935-5812-4F63-A3E6-91D6EA5D6BC6}"/>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Pomenuj, čo vytvoril a rozhodol tvoj tím</a:t>
            </a:r>
          </a:p>
        </p:txBody>
      </p:sp>
      <p:sp>
        <p:nvSpPr>
          <p:cNvPr id="5" name="text-47-4">
            <a:extLst xmlns:a="http://schemas.openxmlformats.org/drawingml/2006/main">
              <a:ext uri="{FF2B5EF4-FFF2-40B4-BE49-F238E27FC236}">
                <a16:creationId xmlns:a16="http://schemas.microsoft.com/office/drawing/2014/main" id="{38FD25F9-7F1A-426E-80DD-7736EE37CC07}"/>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7-5">
            <a:extLst xmlns:a="http://schemas.openxmlformats.org/drawingml/2006/main">
              <a:ext uri="{FF2B5EF4-FFF2-40B4-BE49-F238E27FC236}">
                <a16:creationId xmlns:a16="http://schemas.microsoft.com/office/drawing/2014/main" id="{08EA84FD-89BD-4EFF-AF75-0CEAC3368D2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„Ukážka pomohla s názvom; text, kresbu a kontrolu pripravil náš tím.“</a:t>
            </a:r>
          </a:p>
        </p:txBody>
      </p:sp>
      <p:sp>
        <p:nvSpPr>
          <p:cNvPr id="7" name="text-47-6">
            <a:extLst xmlns:a="http://schemas.openxmlformats.org/drawingml/2006/main">
              <a:ext uri="{FF2B5EF4-FFF2-40B4-BE49-F238E27FC236}">
                <a16:creationId xmlns:a16="http://schemas.microsoft.com/office/drawing/2014/main" id="{E8A7410C-7E2D-4F5D-8AED-6398D44657BA}"/>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7-7">
            <a:extLst xmlns:a="http://schemas.openxmlformats.org/drawingml/2006/main">
              <a:ext uri="{FF2B5EF4-FFF2-40B4-BE49-F238E27FC236}">
                <a16:creationId xmlns:a16="http://schemas.microsoft.com/office/drawing/2014/main" id="{E9EE9FEC-FC95-4BCE-8405-199D2D50019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47 / 50</a:t>
            </a:r>
          </a:p>
        </p:txBody>
      </p:sp>
    </p:spTree>
    <p:extLst>
      <p:ext uri="{BB962C8B-B14F-4D97-AF65-F5344CB8AC3E}">
        <p14:creationId xmlns:p14="http://schemas.microsoft.com/office/powerpoint/2010/main" val="311184093"/>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48-0">
            <a:extLst xmlns:a="http://schemas.openxmlformats.org/drawingml/2006/main">
              <a:ext uri="{FF2B5EF4-FFF2-40B4-BE49-F238E27FC236}">
                <a16:creationId xmlns:a16="http://schemas.microsoft.com/office/drawing/2014/main" id="{C2226D13-4DB6-4FB1-80F4-932A2355CCEA}"/>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Tvorím vlastný projekt</a:t>
            </a:r>
          </a:p>
        </p:txBody>
      </p:sp>
      <p:sp>
        <p:nvSpPr>
          <p:cNvPr id="2" name="text-48-1">
            <a:extLst xmlns:a="http://schemas.openxmlformats.org/drawingml/2006/main">
              <a:ext uri="{FF2B5EF4-FFF2-40B4-BE49-F238E27FC236}">
                <a16:creationId xmlns:a16="http://schemas.microsoft.com/office/drawing/2014/main" id="{F2446AD1-F2BC-43DF-9372-BC2E8E094138}"/>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Bezpečnostná kontrola pred ukázaním</a:t>
            </a:r>
          </a:p>
        </p:txBody>
      </p:sp>
      <p:sp>
        <p:nvSpPr>
          <p:cNvPr id="3" name="text-48-2">
            <a:extLst xmlns:a="http://schemas.openxmlformats.org/drawingml/2006/main">
              <a:ext uri="{FF2B5EF4-FFF2-40B4-BE49-F238E27FC236}">
                <a16:creationId xmlns:a16="http://schemas.microsoft.com/office/drawing/2014/main" id="{9D29638C-C5D6-4511-AB50-FFC083D49469}"/>
              </a:ext>
            </a:extLst>
          </p:cNvPr>
          <p:cNvSpPr>
            <a:spLocks xmlns:a="http://schemas.openxmlformats.org/drawingml/2006/main" noGrp="1"/>
          </p:cNvSpPr>
          <p:nvPr/>
        </p:nvSpPr>
        <p:spPr>
          <a:xfrm xmlns:a="http://schemas.openxmlformats.org/drawingml/2006/main">
            <a:off x="68580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Odstráň mená, heslá a nevhodné obrázky</a:t>
            </a:r>
          </a:p>
        </p:txBody>
      </p:sp>
      <p:sp>
        <p:nvSpPr>
          <p:cNvPr id="4" name="text-48-3">
            <a:extLst xmlns:a="http://schemas.openxmlformats.org/drawingml/2006/main">
              <a:ext uri="{FF2B5EF4-FFF2-40B4-BE49-F238E27FC236}">
                <a16:creationId xmlns:a16="http://schemas.microsoft.com/office/drawing/2014/main" id="{D5605217-36BC-4D85-8B58-28E710DFF39F}"/>
              </a:ext>
            </a:extLst>
          </p:cNvPr>
          <p:cNvSpPr>
            <a:spLocks xmlns:a="http://schemas.openxmlformats.org/drawingml/2006/main" noGrp="1"/>
          </p:cNvSpPr>
          <p:nvPr/>
        </p:nvSpPr>
        <p:spPr>
          <a:xfrm xmlns:a="http://schemas.openxmlformats.org/drawingml/2006/main">
            <a:off x="4286250" y="2209800"/>
            <a:ext cx="32956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Projekt ukáž najskôr učiteľovi alebo rodičovi</a:t>
            </a:r>
          </a:p>
        </p:txBody>
      </p:sp>
      <p:sp>
        <p:nvSpPr>
          <p:cNvPr id="5" name="diagram-node-48-0">
            <a:extLst xmlns:a="http://schemas.openxmlformats.org/drawingml/2006/main">
              <a:ext uri="{FF2B5EF4-FFF2-40B4-BE49-F238E27FC236}">
                <a16:creationId xmlns:a16="http://schemas.microsoft.com/office/drawing/2014/main" id="{6FEF5C5D-F10E-4A04-8A57-1899BC5EDB31}"/>
              </a:ext>
            </a:extLst>
          </p:cNvPr>
          <p:cNvSpPr>
            <a:spLocks xmlns:a="http://schemas.openxmlformats.org/drawingml/2006/main" noGrp="1"/>
          </p:cNvSpPr>
          <p:nvPr/>
        </p:nvSpPr>
        <p:spPr>
          <a:xfrm xmlns:a="http://schemas.openxmlformats.org/drawingml/2006/main">
            <a:off x="6858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Obsah</a:t>
            </a:r>
          </a:p>
        </p:txBody>
      </p:sp>
      <p:sp>
        <p:nvSpPr>
          <p:cNvPr id="6" name="diagram-node-48-1">
            <a:extLst xmlns:a="http://schemas.openxmlformats.org/drawingml/2006/main">
              <a:ext uri="{FF2B5EF4-FFF2-40B4-BE49-F238E27FC236}">
                <a16:creationId xmlns:a16="http://schemas.microsoft.com/office/drawing/2014/main" id="{01FEC1AE-5148-4FEF-9AC0-3580965A62EF}"/>
              </a:ext>
            </a:extLst>
          </p:cNvPr>
          <p:cNvSpPr>
            <a:spLocks xmlns:a="http://schemas.openxmlformats.org/drawingml/2006/main" noGrp="1"/>
          </p:cNvSpPr>
          <p:nvPr/>
        </p:nvSpPr>
        <p:spPr>
          <a:xfrm xmlns:a="http://schemas.openxmlformats.org/drawingml/2006/main">
            <a:off x="33909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Údaje a obrázky</a:t>
            </a:r>
          </a:p>
        </p:txBody>
      </p:sp>
      <p:sp>
        <p:nvSpPr>
          <p:cNvPr id="7" name="diagram-node-48-2">
            <a:extLst xmlns:a="http://schemas.openxmlformats.org/drawingml/2006/main">
              <a:ext uri="{FF2B5EF4-FFF2-40B4-BE49-F238E27FC236}">
                <a16:creationId xmlns:a16="http://schemas.microsoft.com/office/drawing/2014/main" id="{FED72BBC-C3F2-4BBF-A437-3F90616AC566}"/>
              </a:ext>
            </a:extLst>
          </p:cNvPr>
          <p:cNvSpPr>
            <a:spLocks xmlns:a="http://schemas.openxmlformats.org/drawingml/2006/main" noGrp="1"/>
          </p:cNvSpPr>
          <p:nvPr/>
        </p:nvSpPr>
        <p:spPr>
          <a:xfrm xmlns:a="http://schemas.openxmlformats.org/drawingml/2006/main">
            <a:off x="6096000" y="3800475"/>
            <a:ext cx="2400300" cy="742950"/>
          </a:xfrm>
          <a:prstGeom xmlns:a="http://schemas.openxmlformats.org/drawingml/2006/main" prst="rect">
            <a:avLst/>
          </a:prstGeom>
          <a:solidFill xmlns:a="http://schemas.openxmlformats.org/drawingml/2006/main">
            <a:srgbClr val="F1F5FA"/>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Overenie</a:t>
            </a:r>
          </a:p>
        </p:txBody>
      </p:sp>
      <p:sp>
        <p:nvSpPr>
          <p:cNvPr id="8" name="diagram-node-48-3">
            <a:extLst xmlns:a="http://schemas.openxmlformats.org/drawingml/2006/main">
              <a:ext uri="{FF2B5EF4-FFF2-40B4-BE49-F238E27FC236}">
                <a16:creationId xmlns:a16="http://schemas.microsoft.com/office/drawing/2014/main" id="{2DDBB041-DF00-4A38-9319-EEAB881F0418}"/>
              </a:ext>
            </a:extLst>
          </p:cNvPr>
          <p:cNvSpPr>
            <a:spLocks xmlns:a="http://schemas.openxmlformats.org/drawingml/2006/main" noGrp="1"/>
          </p:cNvSpPr>
          <p:nvPr/>
        </p:nvSpPr>
        <p:spPr>
          <a:xfrm xmlns:a="http://schemas.openxmlformats.org/drawingml/2006/main">
            <a:off x="8801100" y="3800475"/>
            <a:ext cx="2400300" cy="742950"/>
          </a:xfrm>
          <a:prstGeom xmlns:a="http://schemas.openxmlformats.org/drawingml/2006/main" prst="rect">
            <a:avLst/>
          </a:prstGeom>
          <a:solidFill xmlns:a="http://schemas.openxmlformats.org/drawingml/2006/main">
            <a:srgbClr val="EAF4F0"/>
          </a:solidFill>
          <a:ln xmlns:a="http://schemas.openxmlformats.org/drawingml/2006/main" w="9525">
            <a:solidFill>
              <a:srgbClr val="C3D5DC"/>
            </a:solidFill>
          </a:ln>
        </p:spPr>
        <p:txBody>
          <a:bodyPr xmlns:a="http://schemas.openxmlformats.org/drawingml/2006/main" anchor="ctr">
            <a:noAutofit/>
          </a:bodyPr>
          <a:lstStyle xmlns:a="http://schemas.openxmlformats.org/drawingml/2006/main"/>
          <a:p xmlns:a="http://schemas.openxmlformats.org/drawingml/2006/main">
            <a:pPr algn="ctr">
              <a:defRPr sz="1800" b="1">
                <a:solidFill>
                  <a:srgbClr val="10263B"/>
                </a:solidFill>
                <a:latin typeface="Arial"/>
                <a:ea typeface="Arial"/>
                <a:cs typeface="Arial"/>
              </a:defRPr>
            </a:pPr>
            <a:r>
              <a:rPr sz="1800" b="1">
                <a:solidFill>
                  <a:srgbClr val="10263B"/>
                </a:solidFill>
                <a:latin typeface="Arial"/>
                <a:ea typeface="Arial"/>
                <a:cs typeface="Arial"/>
              </a:rPr>
              <a:t>Kontrola dospelého</a:t>
            </a:r>
          </a:p>
        </p:txBody>
      </p:sp>
      <p:cxnSp>
        <p:nvCxnSpPr>
          <p:cNvPr id="24" name=""/>
          <p:cNvCxnSpPr>
            <a:stCxn xmlns:a="http://schemas.openxmlformats.org/drawingml/2006/main" id="5" idx="3"/>
            <a:endCxn xmlns:a="http://schemas.openxmlformats.org/drawingml/2006/main" id="6" idx="1"/>
          </p:cNvCxnSpPr>
          <p:nvPr/>
        </p:nvCxnSpPr>
        <p:spPr>
          <a:xfrm xmlns:a="http://schemas.openxmlformats.org/drawingml/2006/main">
            <a:off x="30861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57912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cxnSp>
        <p:nvCxnSpPr>
          <p:cNvPr id="26" name=""/>
          <p:cNvCxnSpPr>
            <a:stCxn xmlns:a="http://schemas.openxmlformats.org/drawingml/2006/main" id="7" idx="3"/>
            <a:endCxn xmlns:a="http://schemas.openxmlformats.org/drawingml/2006/main" id="8" idx="1"/>
          </p:cNvCxnSpPr>
          <p:nvPr/>
        </p:nvCxnSpPr>
        <p:spPr>
          <a:xfrm xmlns:a="http://schemas.openxmlformats.org/drawingml/2006/main">
            <a:off x="8496300" y="4171950"/>
            <a:ext cx="304800" cy="0"/>
          </a:xfrm>
          <a:prstGeom xmlns:a="http://schemas.openxmlformats.org/drawingml/2006/main" prst="straightConnector1">
            <a:avLst/>
          </a:prstGeom>
          <a:ln xmlns:a="http://schemas.openxmlformats.org/drawingml/2006/main" w="19050">
            <a:solidFill>
              <a:srgbClr val="116130"/>
            </a:solidFill>
            <a:tailEnd type="arrow" w="med" len="med"/>
          </a:ln>
        </p:spPr>
      </p:cxnSp>
      <p:sp>
        <p:nvSpPr>
          <p:cNvPr id="12" name="text-48-11">
            <a:extLst xmlns:a="http://schemas.openxmlformats.org/drawingml/2006/main">
              <a:ext uri="{FF2B5EF4-FFF2-40B4-BE49-F238E27FC236}">
                <a16:creationId xmlns:a16="http://schemas.microsoft.com/office/drawing/2014/main" id="{4E176608-BC20-4EDE-994B-79A9EC6E46E9}"/>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13" name="text-48-12">
            <a:extLst xmlns:a="http://schemas.openxmlformats.org/drawingml/2006/main">
              <a:ext uri="{FF2B5EF4-FFF2-40B4-BE49-F238E27FC236}">
                <a16:creationId xmlns:a16="http://schemas.microsoft.com/office/drawing/2014/main" id="{96817E0C-A483-4A72-BBE8-D233D3BBA76F}"/>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screenshot sa nahradí kresbou, pretože obsahoval názov skutočného účtu.</a:t>
            </a:r>
          </a:p>
        </p:txBody>
      </p:sp>
      <p:sp>
        <p:nvSpPr>
          <p:cNvPr id="14" name="text-48-13">
            <a:extLst xmlns:a="http://schemas.openxmlformats.org/drawingml/2006/main">
              <a:ext uri="{FF2B5EF4-FFF2-40B4-BE49-F238E27FC236}">
                <a16:creationId xmlns:a16="http://schemas.microsoft.com/office/drawing/2014/main" id="{E83CE555-1CE2-4B26-AD51-9DC848A5561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15" name="text-48-14">
            <a:extLst xmlns:a="http://schemas.openxmlformats.org/drawingml/2006/main">
              <a:ext uri="{FF2B5EF4-FFF2-40B4-BE49-F238E27FC236}">
                <a16:creationId xmlns:a16="http://schemas.microsoft.com/office/drawing/2014/main" id="{CDC71F0F-D98F-4488-8C35-6FB0E16A2CE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48 / 50</a:t>
            </a:r>
          </a:p>
        </p:txBody>
      </p:sp>
    </p:spTree>
    <p:extLst>
      <p:ext uri="{BB962C8B-B14F-4D97-AF65-F5344CB8AC3E}">
        <p14:creationId xmlns:p14="http://schemas.microsoft.com/office/powerpoint/2010/main" val="1008296955"/>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9-0">
            <a:extLst xmlns:a="http://schemas.openxmlformats.org/drawingml/2006/main">
              <a:ext uri="{FF2B5EF4-FFF2-40B4-BE49-F238E27FC236}">
                <a16:creationId xmlns:a16="http://schemas.microsoft.com/office/drawing/2014/main" id="{BE75EADE-AB8A-451F-825A-04C538074390}"/>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Tvorím vlastný projekt</a:t>
            </a:r>
          </a:p>
        </p:txBody>
      </p:sp>
      <p:sp>
        <p:nvSpPr>
          <p:cNvPr id="2" name="text-49-1">
            <a:extLst xmlns:a="http://schemas.openxmlformats.org/drawingml/2006/main">
              <a:ext uri="{FF2B5EF4-FFF2-40B4-BE49-F238E27FC236}">
                <a16:creationId xmlns:a16="http://schemas.microsoft.com/office/drawing/2014/main" id="{0E3A5C0E-3B38-4CD2-BAF7-0DB58F4EDCB3}"/>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Krátka obhajoba tímu</a:t>
            </a:r>
          </a:p>
        </p:txBody>
      </p:sp>
      <p:sp>
        <p:nvSpPr>
          <p:cNvPr id="3" name="text-49-2">
            <a:extLst xmlns:a="http://schemas.openxmlformats.org/drawingml/2006/main">
              <a:ext uri="{FF2B5EF4-FFF2-40B4-BE49-F238E27FC236}">
                <a16:creationId xmlns:a16="http://schemas.microsoft.com/office/drawing/2014/main" id="{DABD85E0-39D9-4A66-873B-0FD021D70237}"/>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Vysvetli hlavný odkaz a jedno vlastné rozhodnutie</a:t>
            </a:r>
          </a:p>
        </p:txBody>
      </p:sp>
      <p:sp>
        <p:nvSpPr>
          <p:cNvPr id="4" name="text-49-3">
            <a:extLst xmlns:a="http://schemas.openxmlformats.org/drawingml/2006/main">
              <a:ext uri="{FF2B5EF4-FFF2-40B4-BE49-F238E27FC236}">
                <a16:creationId xmlns:a16="http://schemas.microsoft.com/office/drawing/2014/main" id="{93D9DC18-A1C2-420D-BCAA-FD74D086144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Ukáž, ako ste overili fakt a chránili ľudí</a:t>
            </a:r>
          </a:p>
        </p:txBody>
      </p:sp>
      <p:sp>
        <p:nvSpPr>
          <p:cNvPr id="5" name="text-49-4">
            <a:extLst xmlns:a="http://schemas.openxmlformats.org/drawingml/2006/main">
              <a:ext uri="{FF2B5EF4-FFF2-40B4-BE49-F238E27FC236}">
                <a16:creationId xmlns:a16="http://schemas.microsoft.com/office/drawing/2014/main" id="{0F020E1B-D0E2-4B6F-98F7-C6A20E1A4D3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49-5">
            <a:extLst xmlns:a="http://schemas.openxmlformats.org/drawingml/2006/main">
              <a:ext uri="{FF2B5EF4-FFF2-40B4-BE49-F238E27FC236}">
                <a16:creationId xmlns:a16="http://schemas.microsoft.com/office/drawing/2014/main" id="{35BC75C8-28AF-4FEF-B146-D9EF036D6B4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tím obháji odstránenie osobnej fotografie a doplnenie jasného zdroja.</a:t>
            </a:r>
          </a:p>
        </p:txBody>
      </p:sp>
      <p:sp>
        <p:nvSpPr>
          <p:cNvPr id="7" name="text-49-6">
            <a:extLst xmlns:a="http://schemas.openxmlformats.org/drawingml/2006/main">
              <a:ext uri="{FF2B5EF4-FFF2-40B4-BE49-F238E27FC236}">
                <a16:creationId xmlns:a16="http://schemas.microsoft.com/office/drawing/2014/main" id="{AA96116A-3EE3-489A-ACEE-2257FF7E62CD}"/>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49-7">
            <a:extLst xmlns:a="http://schemas.openxmlformats.org/drawingml/2006/main">
              <a:ext uri="{FF2B5EF4-FFF2-40B4-BE49-F238E27FC236}">
                <a16:creationId xmlns:a16="http://schemas.microsoft.com/office/drawing/2014/main" id="{D5FEA794-450B-4941-AF6E-C0DC03C45B88}"/>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49 / 50</a:t>
            </a:r>
          </a:p>
        </p:txBody>
      </p:sp>
    </p:spTree>
    <p:extLst>
      <p:ext uri="{BB962C8B-B14F-4D97-AF65-F5344CB8AC3E}">
        <p14:creationId xmlns:p14="http://schemas.microsoft.com/office/powerpoint/2010/main" val="1714930064"/>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50-0">
            <a:extLst xmlns:a="http://schemas.openxmlformats.org/drawingml/2006/main">
              <a:ext uri="{FF2B5EF4-FFF2-40B4-BE49-F238E27FC236}">
                <a16:creationId xmlns:a16="http://schemas.microsoft.com/office/drawing/2014/main" id="{F3C0B68A-12B5-4C73-8F2B-2163CEDBB2E1}"/>
              </a:ext>
            </a:extLst>
          </p:cNvPr>
          <p:cNvSpPr>
            <a:spLocks xmlns:a="http://schemas.openxmlformats.org/drawingml/2006/main" noGrp="1"/>
          </p:cNvSpPr>
          <p:nvPr/>
        </p:nvSpPr>
        <p:spPr>
          <a:xfrm xmlns:a="http://schemas.openxmlformats.org/drawingml/2006/main">
            <a:off x="685800" y="36195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EDUCADO ACADEMY  /  05  Tvorím vlastný projekt</a:t>
            </a:r>
          </a:p>
        </p:txBody>
      </p:sp>
      <p:sp>
        <p:nvSpPr>
          <p:cNvPr id="2" name="text-50-1">
            <a:extLst xmlns:a="http://schemas.openxmlformats.org/drawingml/2006/main">
              <a:ext uri="{FF2B5EF4-FFF2-40B4-BE49-F238E27FC236}">
                <a16:creationId xmlns:a16="http://schemas.microsoft.com/office/drawing/2014/main" id="{CBB0ED56-50C2-4C6D-AE58-3C5FF611CCA7}"/>
              </a:ext>
            </a:extLst>
          </p:cNvPr>
          <p:cNvSpPr>
            <a:spLocks xmlns:a="http://schemas.openxmlformats.org/drawingml/2006/main" noGrp="1"/>
          </p:cNvSpPr>
          <p:nvPr/>
        </p:nvSpPr>
        <p:spPr>
          <a:xfrm xmlns:a="http://schemas.openxmlformats.org/drawingml/2006/main">
            <a:off x="685800" y="876300"/>
            <a:ext cx="108204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0263B"/>
                </a:solidFill>
                <a:latin typeface="Arial"/>
                <a:ea typeface="Arial"/>
                <a:cs typeface="Arial"/>
              </a:defRPr>
            </a:pPr>
            <a:r>
              <a:rPr sz="3300" b="1">
                <a:solidFill>
                  <a:srgbClr val="10263B"/>
                </a:solidFill>
                <a:latin typeface="Arial"/>
                <a:ea typeface="Arial"/>
                <a:cs typeface="Arial"/>
              </a:rPr>
              <a:t>Čo si odnášam</a:t>
            </a:r>
          </a:p>
        </p:txBody>
      </p:sp>
      <p:sp>
        <p:nvSpPr>
          <p:cNvPr id="3" name="text-50-2">
            <a:extLst xmlns:a="http://schemas.openxmlformats.org/drawingml/2006/main">
              <a:ext uri="{FF2B5EF4-FFF2-40B4-BE49-F238E27FC236}">
                <a16:creationId xmlns:a16="http://schemas.microsoft.com/office/drawing/2014/main" id="{6C16D553-E8E4-4F0A-A584-EB1D6C910E70}"/>
              </a:ext>
            </a:extLst>
          </p:cNvPr>
          <p:cNvSpPr>
            <a:spLocks xmlns:a="http://schemas.openxmlformats.org/drawingml/2006/main" noGrp="1"/>
          </p:cNvSpPr>
          <p:nvPr/>
        </p:nvSpPr>
        <p:spPr>
          <a:xfrm xmlns:a="http://schemas.openxmlformats.org/drawingml/2006/main">
            <a:off x="685800" y="2209800"/>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AI používam ako pomôcku s vlastným premýšľaním</a:t>
            </a:r>
          </a:p>
        </p:txBody>
      </p:sp>
      <p:sp>
        <p:nvSpPr>
          <p:cNvPr id="4" name="text-50-3">
            <a:extLst xmlns:a="http://schemas.openxmlformats.org/drawingml/2006/main">
              <a:ext uri="{FF2B5EF4-FFF2-40B4-BE49-F238E27FC236}">
                <a16:creationId xmlns:a16="http://schemas.microsoft.com/office/drawing/2014/main" id="{32B00C54-25D3-456A-A108-971731CB8808}"/>
              </a:ext>
            </a:extLst>
          </p:cNvPr>
          <p:cNvSpPr>
            <a:spLocks xmlns:a="http://schemas.openxmlformats.org/drawingml/2006/main" noGrp="1"/>
          </p:cNvSpPr>
          <p:nvPr/>
        </p:nvSpPr>
        <p:spPr>
          <a:xfrm xmlns:a="http://schemas.openxmlformats.org/drawingml/2006/main">
            <a:off x="685800" y="3019425"/>
            <a:ext cx="10287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203247"/>
                </a:solidFill>
                <a:latin typeface="Arial"/>
                <a:ea typeface="Arial"/>
                <a:cs typeface="Arial"/>
              </a:defRPr>
            </a:pPr>
            <a:r>
              <a:rPr sz="2100" b="0">
                <a:solidFill>
                  <a:srgbClr val="203247"/>
                </a:solidFill>
                <a:latin typeface="Arial"/>
                <a:ea typeface="Arial"/>
                <a:cs typeface="Arial"/>
              </a:rPr>
              <a:t>Pri neistote overujem a obraciam sa na dospelého</a:t>
            </a:r>
          </a:p>
        </p:txBody>
      </p:sp>
      <p:sp>
        <p:nvSpPr>
          <p:cNvPr id="5" name="text-50-4">
            <a:extLst xmlns:a="http://schemas.openxmlformats.org/drawingml/2006/main">
              <a:ext uri="{FF2B5EF4-FFF2-40B4-BE49-F238E27FC236}">
                <a16:creationId xmlns:a16="http://schemas.microsoft.com/office/drawing/2014/main" id="{3E1E2358-FFEC-48C1-BCF4-F62293583424}"/>
              </a:ext>
            </a:extLst>
          </p:cNvPr>
          <p:cNvSpPr>
            <a:spLocks xmlns:a="http://schemas.openxmlformats.org/drawingml/2006/main" noGrp="1"/>
          </p:cNvSpPr>
          <p:nvPr/>
        </p:nvSpPr>
        <p:spPr>
          <a:xfrm xmlns:a="http://schemas.openxmlformats.org/drawingml/2006/main">
            <a:off x="685800" y="5143500"/>
            <a:ext cx="10477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16130"/>
                </a:solidFill>
                <a:latin typeface="Arial"/>
                <a:ea typeface="Arial"/>
                <a:cs typeface="Arial"/>
              </a:defRPr>
            </a:pPr>
            <a:r>
              <a:rPr sz="1350" b="1">
                <a:solidFill>
                  <a:srgbClr val="116130"/>
                </a:solidFill>
                <a:latin typeface="Arial"/>
                <a:ea typeface="Arial"/>
                <a:cs typeface="Arial"/>
              </a:rPr>
              <a:t>VYSKÚŠAJTE SI</a:t>
            </a:r>
          </a:p>
        </p:txBody>
      </p:sp>
      <p:sp>
        <p:nvSpPr>
          <p:cNvPr id="6" name="text-50-5">
            <a:extLst xmlns:a="http://schemas.openxmlformats.org/drawingml/2006/main">
              <a:ext uri="{FF2B5EF4-FFF2-40B4-BE49-F238E27FC236}">
                <a16:creationId xmlns:a16="http://schemas.microsoft.com/office/drawing/2014/main" id="{6B6FDFAB-E2F7-4FE4-9E1E-93CE704A8C0A}"/>
              </a:ext>
            </a:extLst>
          </p:cNvPr>
          <p:cNvSpPr>
            <a:spLocks xmlns:a="http://schemas.openxmlformats.org/drawingml/2006/main" noGrp="1"/>
          </p:cNvSpPr>
          <p:nvPr/>
        </p:nvSpPr>
        <p:spPr>
          <a:xfrm xmlns:a="http://schemas.openxmlformats.org/drawingml/2006/main">
            <a:off x="685800" y="5486400"/>
            <a:ext cx="108204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203247"/>
                </a:solidFill>
                <a:latin typeface="Arial"/>
                <a:ea typeface="Arial"/>
                <a:cs typeface="Arial"/>
              </a:defRPr>
            </a:pPr>
            <a:r>
              <a:rPr sz="1800" b="0">
                <a:solidFill>
                  <a:srgbClr val="203247"/>
                </a:solidFill>
                <a:latin typeface="Arial"/>
                <a:ea typeface="Arial"/>
                <a:cs typeface="Arial"/>
              </a:rPr>
              <a:t>Fiktívny príklad: „Aj keď odpoveď znie isto, prekvapivý fakt najprv overím s učiteľom.“</a:t>
            </a:r>
          </a:p>
        </p:txBody>
      </p:sp>
      <p:sp>
        <p:nvSpPr>
          <p:cNvPr id="7" name="text-50-6">
            <a:extLst xmlns:a="http://schemas.openxmlformats.org/drawingml/2006/main">
              <a:ext uri="{FF2B5EF4-FFF2-40B4-BE49-F238E27FC236}">
                <a16:creationId xmlns:a16="http://schemas.microsoft.com/office/drawing/2014/main" id="{4774AD87-7264-4A68-A9FD-2328AEF1F7F9}"/>
              </a:ext>
            </a:extLst>
          </p:cNvPr>
          <p:cNvSpPr>
            <a:spLocks xmlns:a="http://schemas.openxmlformats.org/drawingml/2006/main" noGrp="1"/>
          </p:cNvSpPr>
          <p:nvPr/>
        </p:nvSpPr>
        <p:spPr>
          <a:xfrm xmlns:a="http://schemas.openxmlformats.org/drawingml/2006/main">
            <a:off x="685800" y="6429375"/>
            <a:ext cx="10191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Fiktívne príklady · človek overuje použitie · podrobný výklad v poznámkach</a:t>
            </a:r>
          </a:p>
        </p:txBody>
      </p:sp>
      <p:sp>
        <p:nvSpPr>
          <p:cNvPr id="8" name="text-50-7">
            <a:extLst xmlns:a="http://schemas.openxmlformats.org/drawingml/2006/main">
              <a:ext uri="{FF2B5EF4-FFF2-40B4-BE49-F238E27FC236}">
                <a16:creationId xmlns:a16="http://schemas.microsoft.com/office/drawing/2014/main" id="{04DFFB5A-B528-4EF1-8889-CC474919BFCC}"/>
              </a:ext>
            </a:extLst>
          </p:cNvPr>
          <p:cNvSpPr>
            <a:spLocks xmlns:a="http://schemas.openxmlformats.org/drawingml/2006/main" noGrp="1"/>
          </p:cNvSpPr>
          <p:nvPr/>
        </p:nvSpPr>
        <p:spPr>
          <a:xfrm xmlns:a="http://schemas.openxmlformats.org/drawingml/2006/main">
            <a:off x="11049000" y="6429375"/>
            <a:ext cx="6667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273"/>
                </a:solidFill>
                <a:latin typeface="Arial"/>
                <a:ea typeface="Arial"/>
                <a:cs typeface="Arial"/>
              </a:defRPr>
            </a:pPr>
            <a:r>
              <a:rPr sz="1050" b="0">
                <a:solidFill>
                  <a:srgbClr val="526273"/>
                </a:solidFill>
                <a:latin typeface="Arial"/>
                <a:ea typeface="Arial"/>
                <a:cs typeface="Arial"/>
              </a:rPr>
              <a:t>50 / 50</a:t>
            </a:r>
          </a:p>
        </p:txBody>
      </p:sp>
    </p:spTree>
    <p:extLst>
      <p:ext uri="{BB962C8B-B14F-4D97-AF65-F5344CB8AC3E}">
        <p14:creationId xmlns:p14="http://schemas.microsoft.com/office/powerpoint/2010/main" val="100178835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2026-10-02T12:29:45.5840000Z</dcterms:created>
  <dcterms:modified xsi:type="dcterms:W3CDTF">2026-10-02T12:29:45.5840000Z</dcterms:modified>
</coreProperties>
</file>