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ca4324dbf814cd4" /><Relationship Type="http://schemas.openxmlformats.org/officeDocument/2006/relationships/extended-properties" Target="/docProps/app.xml" Id="R14f1336dfd70446b" /><Relationship Type="http://schemas.openxmlformats.org/officeDocument/2006/relationships/officeDocument" Target="/ppt/presentation.xml" Id="R9d76a8f85c6d458b" /></Relationships>
</file>

<file path=ppt/presentation.xml><?xml version="1.0" encoding="utf-8"?>
<p:presentation xmlns:p="http://schemas.openxmlformats.org/presentationml/2006/main">
  <p:sldMasterIdLst>
    <p:sldMasterId xmlns:r="http://schemas.openxmlformats.org/officeDocument/2006/relationships" id="2147483648" r:id="R4151bd7a7eac4707"/>
  </p:sldMasterIdLst>
  <p:notesMasterIdLst>
    <p:notesMasterId xmlns:r="http://schemas.openxmlformats.org/officeDocument/2006/relationships" r:id="Rbccd695e9c8943cd"/>
  </p:notesMasterIdLst>
  <p:sldIdLst>
    <p:sldId xmlns:r="http://schemas.openxmlformats.org/officeDocument/2006/relationships" id="256" r:id="R6394cb705e184aa0"/>
    <p:sldId xmlns:r="http://schemas.openxmlformats.org/officeDocument/2006/relationships" id="257" r:id="Rd8fd011054f04552"/>
    <p:sldId xmlns:r="http://schemas.openxmlformats.org/officeDocument/2006/relationships" id="258" r:id="Raa1d56dd30fc4c1a"/>
    <p:sldId xmlns:r="http://schemas.openxmlformats.org/officeDocument/2006/relationships" id="259" r:id="R10413db64742454b"/>
    <p:sldId xmlns:r="http://schemas.openxmlformats.org/officeDocument/2006/relationships" id="260" r:id="Rf4a6f19215604066"/>
    <p:sldId xmlns:r="http://schemas.openxmlformats.org/officeDocument/2006/relationships" id="261" r:id="R4b3629f3125a43f1"/>
    <p:sldId xmlns:r="http://schemas.openxmlformats.org/officeDocument/2006/relationships" id="262" r:id="R6cfe2624b9f04572"/>
    <p:sldId xmlns:r="http://schemas.openxmlformats.org/officeDocument/2006/relationships" id="263" r:id="Rbcfceaf51a8148fb"/>
    <p:sldId xmlns:r="http://schemas.openxmlformats.org/officeDocument/2006/relationships" id="264" r:id="R912bf0fc77874fab"/>
    <p:sldId xmlns:r="http://schemas.openxmlformats.org/officeDocument/2006/relationships" id="265" r:id="R86496e62064947a5"/>
    <p:sldId xmlns:r="http://schemas.openxmlformats.org/officeDocument/2006/relationships" id="266" r:id="R7b9ab706ef7c4ce1"/>
    <p:sldId xmlns:r="http://schemas.openxmlformats.org/officeDocument/2006/relationships" id="267" r:id="R49f52b32e87a44db"/>
    <p:sldId xmlns:r="http://schemas.openxmlformats.org/officeDocument/2006/relationships" id="268" r:id="R4d571cf411c142a7"/>
    <p:sldId xmlns:r="http://schemas.openxmlformats.org/officeDocument/2006/relationships" id="269" r:id="R55a98c27d3cf4ec3"/>
    <p:sldId xmlns:r="http://schemas.openxmlformats.org/officeDocument/2006/relationships" id="270" r:id="R93edbd3339754dee"/>
    <p:sldId xmlns:r="http://schemas.openxmlformats.org/officeDocument/2006/relationships" id="271" r:id="R67fcca4c1a794467"/>
    <p:sldId xmlns:r="http://schemas.openxmlformats.org/officeDocument/2006/relationships" id="272" r:id="R9498bd96d4ff4ce4"/>
    <p:sldId xmlns:r="http://schemas.openxmlformats.org/officeDocument/2006/relationships" id="273" r:id="R154fa8a0ce364ccc"/>
    <p:sldId xmlns:r="http://schemas.openxmlformats.org/officeDocument/2006/relationships" id="274" r:id="R0a7c272f01ad4ccc"/>
    <p:sldId xmlns:r="http://schemas.openxmlformats.org/officeDocument/2006/relationships" id="275" r:id="Raaaaf3228adc4be8"/>
    <p:sldId xmlns:r="http://schemas.openxmlformats.org/officeDocument/2006/relationships" id="276" r:id="R21fb935034af4fc0"/>
    <p:sldId xmlns:r="http://schemas.openxmlformats.org/officeDocument/2006/relationships" id="277" r:id="R6627b387c2ef423e"/>
    <p:sldId xmlns:r="http://schemas.openxmlformats.org/officeDocument/2006/relationships" id="278" r:id="Rdff0780ea02a4443"/>
    <p:sldId xmlns:r="http://schemas.openxmlformats.org/officeDocument/2006/relationships" id="279" r:id="Rc98f0334718c4711"/>
    <p:sldId xmlns:r="http://schemas.openxmlformats.org/officeDocument/2006/relationships" id="280" r:id="Rc38cd3eeca464181"/>
    <p:sldId xmlns:r="http://schemas.openxmlformats.org/officeDocument/2006/relationships" id="281" r:id="R056e2558102f4b9b"/>
    <p:sldId xmlns:r="http://schemas.openxmlformats.org/officeDocument/2006/relationships" id="282" r:id="R37956b95adc6450d"/>
    <p:sldId xmlns:r="http://schemas.openxmlformats.org/officeDocument/2006/relationships" id="283" r:id="Rb3b287f01ed64b85"/>
    <p:sldId xmlns:r="http://schemas.openxmlformats.org/officeDocument/2006/relationships" id="284" r:id="R651e8ff39b804e3e"/>
    <p:sldId xmlns:r="http://schemas.openxmlformats.org/officeDocument/2006/relationships" id="285" r:id="R2aa006e9208d4ff4"/>
    <p:sldId xmlns:r="http://schemas.openxmlformats.org/officeDocument/2006/relationships" id="286" r:id="Rbd398759a1fb4559"/>
    <p:sldId xmlns:r="http://schemas.openxmlformats.org/officeDocument/2006/relationships" id="287" r:id="R1df03f6b493a4fb7"/>
    <p:sldId xmlns:r="http://schemas.openxmlformats.org/officeDocument/2006/relationships" id="288" r:id="R3c07a21e02c2473d"/>
    <p:sldId xmlns:r="http://schemas.openxmlformats.org/officeDocument/2006/relationships" id="289" r:id="R10be5d1b97a147b1"/>
    <p:sldId xmlns:r="http://schemas.openxmlformats.org/officeDocument/2006/relationships" id="290" r:id="R35b4077422c64603"/>
    <p:sldId xmlns:r="http://schemas.openxmlformats.org/officeDocument/2006/relationships" id="291" r:id="Re7906dfb2ead478e"/>
    <p:sldId xmlns:r="http://schemas.openxmlformats.org/officeDocument/2006/relationships" id="292" r:id="R1ba03b8c142348fd"/>
    <p:sldId xmlns:r="http://schemas.openxmlformats.org/officeDocument/2006/relationships" id="293" r:id="R408eb2a55d5f45ab"/>
    <p:sldId xmlns:r="http://schemas.openxmlformats.org/officeDocument/2006/relationships" id="294" r:id="Rfad7cb679135436b"/>
    <p:sldId xmlns:r="http://schemas.openxmlformats.org/officeDocument/2006/relationships" id="295" r:id="Rd7dfa49c2cdb47fd"/>
    <p:sldId xmlns:r="http://schemas.openxmlformats.org/officeDocument/2006/relationships" id="296" r:id="R47191370fbf84114"/>
    <p:sldId xmlns:r="http://schemas.openxmlformats.org/officeDocument/2006/relationships" id="297" r:id="R5a2f38586f354386"/>
    <p:sldId xmlns:r="http://schemas.openxmlformats.org/officeDocument/2006/relationships" id="298" r:id="R5e7861f1afdc456a"/>
    <p:sldId xmlns:r="http://schemas.openxmlformats.org/officeDocument/2006/relationships" id="299" r:id="R6508bb0e3af742da"/>
    <p:sldId xmlns:r="http://schemas.openxmlformats.org/officeDocument/2006/relationships" id="300" r:id="R77b228a79c854957"/>
    <p:sldId xmlns:r="http://schemas.openxmlformats.org/officeDocument/2006/relationships" id="301" r:id="R758eceb244bf4a10"/>
    <p:sldId xmlns:r="http://schemas.openxmlformats.org/officeDocument/2006/relationships" id="302" r:id="R1215835867954180"/>
    <p:sldId xmlns:r="http://schemas.openxmlformats.org/officeDocument/2006/relationships" id="303" r:id="R28e106b73d8a4994"/>
    <p:sldId xmlns:r="http://schemas.openxmlformats.org/officeDocument/2006/relationships" id="304" r:id="R517197cb5fc54584"/>
    <p:sldId xmlns:r="http://schemas.openxmlformats.org/officeDocument/2006/relationships" id="305" r:id="Rf12eb4f4ad864b8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16e0487d0184c43" /><Relationship Type="http://schemas.openxmlformats.org/officeDocument/2006/relationships/slideMaster" Target="/ppt/slideMasters/slideMaster1.xml" Id="R4151bd7a7eac4707" /><Relationship Type="http://schemas.openxmlformats.org/officeDocument/2006/relationships/notesMaster" Target="/ppt/notesMasters/notesMaster1.xml" Id="Rbccd695e9c8943cd" /><Relationship Type="http://schemas.openxmlformats.org/officeDocument/2006/relationships/presProps" Target="/ppt/presProps.xml" Id="R12dc7643230041ac" /><Relationship Type="http://schemas.openxmlformats.org/officeDocument/2006/relationships/tableStyles" Target="/ppt/tableStyles.xml" Id="Rffe7d9085be34feb" /><Relationship Type="http://schemas.openxmlformats.org/officeDocument/2006/relationships/slide" Target="/ppt/slides/slide1.xml" Id="R6394cb705e184aa0" /><Relationship Type="http://schemas.openxmlformats.org/officeDocument/2006/relationships/slide" Target="/ppt/slides/slide2.xml" Id="Rd8fd011054f04552" /><Relationship Type="http://schemas.openxmlformats.org/officeDocument/2006/relationships/slide" Target="/ppt/slides/slide3.xml" Id="Raa1d56dd30fc4c1a" /><Relationship Type="http://schemas.openxmlformats.org/officeDocument/2006/relationships/slide" Target="/ppt/slides/slide4.xml" Id="R10413db64742454b" /><Relationship Type="http://schemas.openxmlformats.org/officeDocument/2006/relationships/slide" Target="/ppt/slides/slide5.xml" Id="Rf4a6f19215604066" /><Relationship Type="http://schemas.openxmlformats.org/officeDocument/2006/relationships/slide" Target="/ppt/slides/slide6.xml" Id="R4b3629f3125a43f1" /><Relationship Type="http://schemas.openxmlformats.org/officeDocument/2006/relationships/slide" Target="/ppt/slides/slide7.xml" Id="R6cfe2624b9f04572" /><Relationship Type="http://schemas.openxmlformats.org/officeDocument/2006/relationships/slide" Target="/ppt/slides/slide8.xml" Id="Rbcfceaf51a8148fb" /><Relationship Type="http://schemas.openxmlformats.org/officeDocument/2006/relationships/slide" Target="/ppt/slides/slide9.xml" Id="R912bf0fc77874fab" /><Relationship Type="http://schemas.openxmlformats.org/officeDocument/2006/relationships/slide" Target="/ppt/slides/slide10.xml" Id="R86496e62064947a5" /><Relationship Type="http://schemas.openxmlformats.org/officeDocument/2006/relationships/slide" Target="/ppt/slides/slide11.xml" Id="R7b9ab706ef7c4ce1" /><Relationship Type="http://schemas.openxmlformats.org/officeDocument/2006/relationships/slide" Target="/ppt/slides/slide12.xml" Id="R49f52b32e87a44db" /><Relationship Type="http://schemas.openxmlformats.org/officeDocument/2006/relationships/slide" Target="/ppt/slides/slide13.xml" Id="R4d571cf411c142a7" /><Relationship Type="http://schemas.openxmlformats.org/officeDocument/2006/relationships/slide" Target="/ppt/slides/slide14.xml" Id="R55a98c27d3cf4ec3" /><Relationship Type="http://schemas.openxmlformats.org/officeDocument/2006/relationships/slide" Target="/ppt/slides/slide15.xml" Id="R93edbd3339754dee" /><Relationship Type="http://schemas.openxmlformats.org/officeDocument/2006/relationships/slide" Target="/ppt/slides/slide16.xml" Id="R67fcca4c1a794467" /><Relationship Type="http://schemas.openxmlformats.org/officeDocument/2006/relationships/slide" Target="/ppt/slides/slide17.xml" Id="R9498bd96d4ff4ce4" /><Relationship Type="http://schemas.openxmlformats.org/officeDocument/2006/relationships/slide" Target="/ppt/slides/slide18.xml" Id="R154fa8a0ce364ccc" /><Relationship Type="http://schemas.openxmlformats.org/officeDocument/2006/relationships/slide" Target="/ppt/slides/slide19.xml" Id="R0a7c272f01ad4ccc" /><Relationship Type="http://schemas.openxmlformats.org/officeDocument/2006/relationships/slide" Target="/ppt/slides/slide20.xml" Id="Raaaaf3228adc4be8" /><Relationship Type="http://schemas.openxmlformats.org/officeDocument/2006/relationships/slide" Target="/ppt/slides/slide21.xml" Id="R21fb935034af4fc0" /><Relationship Type="http://schemas.openxmlformats.org/officeDocument/2006/relationships/slide" Target="/ppt/slides/slide22.xml" Id="R6627b387c2ef423e" /><Relationship Type="http://schemas.openxmlformats.org/officeDocument/2006/relationships/slide" Target="/ppt/slides/slide23.xml" Id="Rdff0780ea02a4443" /><Relationship Type="http://schemas.openxmlformats.org/officeDocument/2006/relationships/slide" Target="/ppt/slides/slide24.xml" Id="Rc98f0334718c4711" /><Relationship Type="http://schemas.openxmlformats.org/officeDocument/2006/relationships/slide" Target="/ppt/slides/slide25.xml" Id="Rc38cd3eeca464181" /><Relationship Type="http://schemas.openxmlformats.org/officeDocument/2006/relationships/slide" Target="/ppt/slides/slide26.xml" Id="R056e2558102f4b9b" /><Relationship Type="http://schemas.openxmlformats.org/officeDocument/2006/relationships/slide" Target="/ppt/slides/slide27.xml" Id="R37956b95adc6450d" /><Relationship Type="http://schemas.openxmlformats.org/officeDocument/2006/relationships/slide" Target="/ppt/slides/slide28.xml" Id="Rb3b287f01ed64b85" /><Relationship Type="http://schemas.openxmlformats.org/officeDocument/2006/relationships/slide" Target="/ppt/slides/slide29.xml" Id="R651e8ff39b804e3e" /><Relationship Type="http://schemas.openxmlformats.org/officeDocument/2006/relationships/slide" Target="/ppt/slides/slide30.xml" Id="R2aa006e9208d4ff4" /><Relationship Type="http://schemas.openxmlformats.org/officeDocument/2006/relationships/slide" Target="/ppt/slides/slide31.xml" Id="Rbd398759a1fb4559" /><Relationship Type="http://schemas.openxmlformats.org/officeDocument/2006/relationships/slide" Target="/ppt/slides/slide32.xml" Id="R1df03f6b493a4fb7" /><Relationship Type="http://schemas.openxmlformats.org/officeDocument/2006/relationships/slide" Target="/ppt/slides/slide33.xml" Id="R3c07a21e02c2473d" /><Relationship Type="http://schemas.openxmlformats.org/officeDocument/2006/relationships/slide" Target="/ppt/slides/slide34.xml" Id="R10be5d1b97a147b1" /><Relationship Type="http://schemas.openxmlformats.org/officeDocument/2006/relationships/slide" Target="/ppt/slides/slide35.xml" Id="R35b4077422c64603" /><Relationship Type="http://schemas.openxmlformats.org/officeDocument/2006/relationships/slide" Target="/ppt/slides/slide36.xml" Id="Re7906dfb2ead478e" /><Relationship Type="http://schemas.openxmlformats.org/officeDocument/2006/relationships/slide" Target="/ppt/slides/slide37.xml" Id="R1ba03b8c142348fd" /><Relationship Type="http://schemas.openxmlformats.org/officeDocument/2006/relationships/slide" Target="/ppt/slides/slide38.xml" Id="R408eb2a55d5f45ab" /><Relationship Type="http://schemas.openxmlformats.org/officeDocument/2006/relationships/slide" Target="/ppt/slides/slide39.xml" Id="Rfad7cb679135436b" /><Relationship Type="http://schemas.openxmlformats.org/officeDocument/2006/relationships/slide" Target="/ppt/slides/slide40.xml" Id="Rd7dfa49c2cdb47fd" /><Relationship Type="http://schemas.openxmlformats.org/officeDocument/2006/relationships/slide" Target="/ppt/slides/slide41.xml" Id="R47191370fbf84114" /><Relationship Type="http://schemas.openxmlformats.org/officeDocument/2006/relationships/slide" Target="/ppt/slides/slide42.xml" Id="R5a2f38586f354386" /><Relationship Type="http://schemas.openxmlformats.org/officeDocument/2006/relationships/slide" Target="/ppt/slides/slide43.xml" Id="R5e7861f1afdc456a" /><Relationship Type="http://schemas.openxmlformats.org/officeDocument/2006/relationships/slide" Target="/ppt/slides/slide44.xml" Id="R6508bb0e3af742da" /><Relationship Type="http://schemas.openxmlformats.org/officeDocument/2006/relationships/slide" Target="/ppt/slides/slide45.xml" Id="R77b228a79c854957" /><Relationship Type="http://schemas.openxmlformats.org/officeDocument/2006/relationships/slide" Target="/ppt/slides/slide46.xml" Id="R758eceb244bf4a10" /><Relationship Type="http://schemas.openxmlformats.org/officeDocument/2006/relationships/slide" Target="/ppt/slides/slide47.xml" Id="R1215835867954180" /><Relationship Type="http://schemas.openxmlformats.org/officeDocument/2006/relationships/slide" Target="/ppt/slides/slide48.xml" Id="R28e106b73d8a4994" /><Relationship Type="http://schemas.openxmlformats.org/officeDocument/2006/relationships/slide" Target="/ppt/slides/slide49.xml" Id="R517197cb5fc54584" /><Relationship Type="http://schemas.openxmlformats.org/officeDocument/2006/relationships/slide" Target="/ppt/slides/slide50.xml" Id="Rf12eb4f4ad864b8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6e5177d1f244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549221412e9437a" /><Relationship Type="http://schemas.openxmlformats.org/officeDocument/2006/relationships/notesMaster" Target="/ppt/notesMasters/notesMaster1.xml" Id="R0d2c59fc7d5d470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f586524cdb48ad" /><Relationship Type="http://schemas.openxmlformats.org/officeDocument/2006/relationships/notesMaster" Target="/ppt/notesMasters/notesMaster1.xml" Id="R94d43c8ed32f4c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9be2c9df1f4f15" /><Relationship Type="http://schemas.openxmlformats.org/officeDocument/2006/relationships/notesMaster" Target="/ppt/notesMasters/notesMaster1.xml" Id="R98c84040fe1c43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0084491270c4249" /><Relationship Type="http://schemas.openxmlformats.org/officeDocument/2006/relationships/notesMaster" Target="/ppt/notesMasters/notesMaster1.xml" Id="Rd288faf439cf4fd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0e3fd4a7cd464c" /><Relationship Type="http://schemas.openxmlformats.org/officeDocument/2006/relationships/notesMaster" Target="/ppt/notesMasters/notesMaster1.xml" Id="Rff4e6308f96f4d3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b4b7338594548b2" /><Relationship Type="http://schemas.openxmlformats.org/officeDocument/2006/relationships/notesMaster" Target="/ppt/notesMasters/notesMaster1.xml" Id="R842bff0b504246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f5674ee0634157" /><Relationship Type="http://schemas.openxmlformats.org/officeDocument/2006/relationships/notesMaster" Target="/ppt/notesMasters/notesMaster1.xml" Id="R5e15ef0b31d94d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e3189e19bb47c3" /><Relationship Type="http://schemas.openxmlformats.org/officeDocument/2006/relationships/notesMaster" Target="/ppt/notesMasters/notesMaster1.xml" Id="R84b7e585d0964aa6" /></Relationships>
</file>

<file path=ppt/notesSlides/_rels/notesSlide9.xml.rels>&#65279;<?xml version="1.0" encoding="utf-8"?><Relationships xmlns="http://schemas.openxmlformats.org/package/2006/relationships"><Relationship Type="http://schemas.openxmlformats.org/officeDocument/2006/relationships/slide" Target="/ppt/slides/slide9.xml" Id="Rf7d19df220504261" /><Relationship Type="http://schemas.openxmlformats.org/officeDocument/2006/relationships/notesMaster" Target="/ppt/notesMasters/notesMaster1.xml" Id="R42b8e6a66f8640f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323851f9dd94616" /><Relationship Type="http://schemas.openxmlformats.org/officeDocument/2006/relationships/notesMaster" Target="/ppt/notesMasters/notesMaster1.xml" Id="R42fcd30732c544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788cee44a59408c" /><Relationship Type="http://schemas.openxmlformats.org/officeDocument/2006/relationships/notesMaster" Target="/ppt/notesMasters/notesMaster1.xml" Id="R8668ea150649493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c2b12ce5754a08" /><Relationship Type="http://schemas.openxmlformats.org/officeDocument/2006/relationships/notesMaster" Target="/ppt/notesMasters/notesMaster1.xml" Id="R659ac0adab894f5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6e081493d01449a" /><Relationship Type="http://schemas.openxmlformats.org/officeDocument/2006/relationships/notesMaster" Target="/ppt/notesMasters/notesMaster1.xml" Id="R7d63a94cd69245c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087cc227ea340d6" /><Relationship Type="http://schemas.openxmlformats.org/officeDocument/2006/relationships/notesMaster" Target="/ppt/notesMasters/notesMaster1.xml" Id="Ra6ef7f27156244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e5854b69354a0d" /><Relationship Type="http://schemas.openxmlformats.org/officeDocument/2006/relationships/notesMaster" Target="/ppt/notesMasters/notesMaster1.xml" Id="Re0acb1d52d3a4e1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915fb04c0034edc" /><Relationship Type="http://schemas.openxmlformats.org/officeDocument/2006/relationships/notesMaster" Target="/ppt/notesMasters/notesMaster1.xml" Id="R23bb6220672b4a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45b01c987b47a1" /><Relationship Type="http://schemas.openxmlformats.org/officeDocument/2006/relationships/notesMaster" Target="/ppt/notesMasters/notesMaster1.xml" Id="Rc37b1e11aa1d483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126262186e40b0" /><Relationship Type="http://schemas.openxmlformats.org/officeDocument/2006/relationships/notesMaster" Target="/ppt/notesMasters/notesMaster1.xml" Id="R4cef84ffc7474c6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a4cdca0fb641fd" /><Relationship Type="http://schemas.openxmlformats.org/officeDocument/2006/relationships/notesMaster" Target="/ppt/notesMasters/notesMaster1.xml" Id="R41a5371184d242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984f2ec4d6743b3" /><Relationship Type="http://schemas.openxmlformats.org/officeDocument/2006/relationships/notesMaster" Target="/ppt/notesMasters/notesMaster1.xml" Id="R2faecf2221ba4e7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5e61378cc2c4868" /><Relationship Type="http://schemas.openxmlformats.org/officeDocument/2006/relationships/notesMaster" Target="/ppt/notesMasters/notesMaster1.xml" Id="Rf20849050a7445d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f6e714ef4b402d" /><Relationship Type="http://schemas.openxmlformats.org/officeDocument/2006/relationships/notesMaster" Target="/ppt/notesMasters/notesMaster1.xml" Id="R6936893f0022404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08cfe11767b458a" /><Relationship Type="http://schemas.openxmlformats.org/officeDocument/2006/relationships/notesMaster" Target="/ppt/notesMasters/notesMaster1.xml" Id="R82477adc8a11453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a2d168dc77b4a27" /><Relationship Type="http://schemas.openxmlformats.org/officeDocument/2006/relationships/notesMaster" Target="/ppt/notesMasters/notesMaster1.xml" Id="R10dd136e36d94a3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1c49cfd8a5748cb" /><Relationship Type="http://schemas.openxmlformats.org/officeDocument/2006/relationships/notesMaster" Target="/ppt/notesMasters/notesMaster1.xml" Id="R3642be566c924f5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ae77e774bbe48d5" /><Relationship Type="http://schemas.openxmlformats.org/officeDocument/2006/relationships/notesMaster" Target="/ppt/notesMasters/notesMaster1.xml" Id="R136543f5965d4b2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9f4e1997bd84ded" /><Relationship Type="http://schemas.openxmlformats.org/officeDocument/2006/relationships/notesMaster" Target="/ppt/notesMasters/notesMaster1.xml" Id="Rc21ab51679114e6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a4184e3b8a941de" /><Relationship Type="http://schemas.openxmlformats.org/officeDocument/2006/relationships/notesMaster" Target="/ppt/notesMasters/notesMaster1.xml" Id="R6e374c3f774d49f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f5112357f22475e" /><Relationship Type="http://schemas.openxmlformats.org/officeDocument/2006/relationships/notesMaster" Target="/ppt/notesMasters/notesMaster1.xml" Id="Rf79edf4b2e0a487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48b77769a2a4b2f" /><Relationship Type="http://schemas.openxmlformats.org/officeDocument/2006/relationships/notesMaster" Target="/ppt/notesMasters/notesMaster1.xml" Id="R29307c731b7244b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659046cade043dc" /><Relationship Type="http://schemas.openxmlformats.org/officeDocument/2006/relationships/notesMaster" Target="/ppt/notesMasters/notesMaster1.xml" Id="Re5ed3083337248b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f752f1dea504eab" /><Relationship Type="http://schemas.openxmlformats.org/officeDocument/2006/relationships/notesMaster" Target="/ppt/notesMasters/notesMaster1.xml" Id="R5c0e061bee57499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745cd1936f14775" /><Relationship Type="http://schemas.openxmlformats.org/officeDocument/2006/relationships/notesMaster" Target="/ppt/notesMasters/notesMaster1.xml" Id="Ra5517126f931478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fd42d5dec224422" /><Relationship Type="http://schemas.openxmlformats.org/officeDocument/2006/relationships/notesMaster" Target="/ppt/notesMasters/notesMaster1.xml" Id="Rf0f19f1bc92946e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01aaab9d821414b" /><Relationship Type="http://schemas.openxmlformats.org/officeDocument/2006/relationships/notesMaster" Target="/ppt/notesMasters/notesMaster1.xml" Id="R7a4468f683b94f3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beebb5ee1ff49cd" /><Relationship Type="http://schemas.openxmlformats.org/officeDocument/2006/relationships/notesMaster" Target="/ppt/notesMasters/notesMaster1.xml" Id="R037a21134e6640f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222fffca16749f9" /><Relationship Type="http://schemas.openxmlformats.org/officeDocument/2006/relationships/notesMaster" Target="/ppt/notesMasters/notesMaster1.xml" Id="R5d3f8afdaa75418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f9aa9e62ebb4901" /><Relationship Type="http://schemas.openxmlformats.org/officeDocument/2006/relationships/notesMaster" Target="/ppt/notesMasters/notesMaster1.xml" Id="R81d52ddcbcc4404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59d8279fe8a44c4" /><Relationship Type="http://schemas.openxmlformats.org/officeDocument/2006/relationships/notesMaster" Target="/ppt/notesMasters/notesMaster1.xml" Id="R93d0c1fe12674fb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fcbad1eaa6d4ba3" /><Relationship Type="http://schemas.openxmlformats.org/officeDocument/2006/relationships/notesMaster" Target="/ppt/notesMasters/notesMaster1.xml" Id="Ra0513216da0a4c7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02510aec1c04dd2" /><Relationship Type="http://schemas.openxmlformats.org/officeDocument/2006/relationships/notesMaster" Target="/ppt/notesMasters/notesMaster1.xml" Id="R63126ec6b4114e6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d006150f88a4a27" /><Relationship Type="http://schemas.openxmlformats.org/officeDocument/2006/relationships/notesMaster" Target="/ppt/notesMasters/notesMaster1.xml" Id="Rf5ba55319ead457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116780619df4dd4" /><Relationship Type="http://schemas.openxmlformats.org/officeDocument/2006/relationships/notesMaster" Target="/ppt/notesMasters/notesMaster1.xml" Id="R7e2da704dfe447c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8f1ce45f8974a62" /><Relationship Type="http://schemas.openxmlformats.org/officeDocument/2006/relationships/notesMaster" Target="/ppt/notesMasters/notesMaster1.xml" Id="R38429e3412924bf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65a893dd0964f6b" /><Relationship Type="http://schemas.openxmlformats.org/officeDocument/2006/relationships/notesMaster" Target="/ppt/notesMasters/notesMaster1.xml" Id="R4e60b67f14ce4d0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fe10d49585c04dc0" /><Relationship Type="http://schemas.openxmlformats.org/officeDocument/2006/relationships/notesMaster" Target="/ppt/notesMasters/notesMaster1.xml" Id="R57092012d5e54a0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df5a0a43f3e4804" /><Relationship Type="http://schemas.openxmlformats.org/officeDocument/2006/relationships/notesMaster" Target="/ppt/notesMasters/notesMaster1.xml" Id="Rb222cc0224e6439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1d54e2dcfca44423" /><Relationship Type="http://schemas.openxmlformats.org/officeDocument/2006/relationships/notesMaster" Target="/ppt/notesMasters/notesMaster1.xml" Id="Raa699a258e344ac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d2cb5882649498a" /><Relationship Type="http://schemas.openxmlformats.org/officeDocument/2006/relationships/notesMaster" Target="/ppt/notesMasters/notesMaster1.xml" Id="R3be1347dacb44ee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4bf5ebac2524bdf" /><Relationship Type="http://schemas.openxmlformats.org/officeDocument/2006/relationships/notesMaster" Target="/ppt/notesMasters/notesMaster1.xml" Id="R45079872aa7a40b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vie nájsť formuláciu alebo pripraviť súhrn, ale nevie garantovať jej právny význam v konkrétnom prípade. Tento kurz učí pracovnú disciplínu, nie poskytovanie právnych služieb. Záväzný záver, odporúčanie klientovi a posúdenie povinností musí preveriť oprávnený odborník.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Fiktívna zmluva obsahuje sankciu. Vytvorte prehľad jej znenia a otázku pre právnika, nie definitívny názor na platnosť.</a:t>
            </a:r>
          </a:p>
          <a:p xmlns:a="http://schemas.openxmlformats.org/drawingml/2006/main">
            <a:r>
              <a:t/>
            </a:r>
          </a:p>
          <a:p xmlns:a="http://schemas.openxmlformats.org/drawingml/2006/main">
            <a:r>
              <a:t>Praktická aktivita: Fiktívna zmluva obsahuje sankciu. Vytvorte prehľad jej znenia a otázku pre právnika, nie definitívny názor na platnosť.</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Zadanie „skontroluj zmluvu“ je príliš široké. Presnejšie je vyhľadať v dokumente všetky lehoty, uviesť pôvodnú klauzulu a označiť nejasnosti. Taký výstup má jasnú hranicu a možno ho porovnať s originálom bez predstierania komplexného právneho auditu.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Fiktívny nájom má viac dodatkov. Požiadajte len o zoznam termínov s odkazmi na dokument a stranu.</a:t>
            </a:r>
          </a:p>
          <a:p xmlns:a="http://schemas.openxmlformats.org/drawingml/2006/main">
            <a:r>
              <a:t/>
            </a:r>
          </a:p>
          <a:p xmlns:a="http://schemas.openxmlformats.org/drawingml/2006/main">
            <a:r>
              <a:t>Praktická aktivita: Fiktívny nájom má viac dodatkov. Požiadajte len o zoznam termínov s odkazmi na dokument a stranu.</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Význam ustanovenia môže závisieť od prílohy, definície alebo novšieho dodatku. Pred analýzou skontrolujte zoznam dokumentov, verzie a podpisový stav. Neprítomný dokument je obmedzenie analýzy, nie príležitosť odhadnúť jeho obsah. Chýbajúci podklad explicitne uveďte v závere.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Fiktívna zmluva odkazuje na cenník, ktorý nie je priložený. Označte finančné podmienky ako neúplné a vyžiadajte cenník.</a:t>
            </a:r>
          </a:p>
          <a:p xmlns:a="http://schemas.openxmlformats.org/drawingml/2006/main">
            <a:r>
              <a:t/>
            </a:r>
          </a:p>
          <a:p xmlns:a="http://schemas.openxmlformats.org/drawingml/2006/main">
            <a:r>
              <a:t>Praktická aktivita: Fiktívna zmluva odkazuje na cenník, ktorý nie je priložený. Označte finančné podmienky ako neúplné a vyžiadajte cenník.</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Pravidlo z inej krajiny alebo starého znenia nemožno automaticky použiť na slovenský prípad. Pri zdroji zapisujte jurisdikciu, znenie a dátum overenia. Návrh zákona nie je účinným právom. Právny odborník overí, ktoré znenie a prechodné ustanovenia sa týkajú konkrétnej situácie.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Fiktívny model cituje americké rozhodnutie pre slovenskú zmluvu. Označte nesúlad a nechajte odborníka určiť relevantný zdroj.</a:t>
            </a:r>
          </a:p>
          <a:p xmlns:a="http://schemas.openxmlformats.org/drawingml/2006/main">
            <a:r>
              <a:t/>
            </a:r>
          </a:p>
          <a:p xmlns:a="http://schemas.openxmlformats.org/drawingml/2006/main">
            <a:r>
              <a:t>Praktická aktivita: Fiktívny model cituje americké rozhodnutie pre slovenskú zmluvu. Označte nesúlad a nechajte odborníka určiť relevantný zdroj.</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Zmluva môže obsahovať obchodné tajomstvo aj osobné údaje. Pred prenosom overte nástroj, účet, zmluvné podmienky a oprávnenie spracovania. Na tréning použite úplne fiktívne znenie. Samotná výmena mien nezabezpečí, že zmluva nebude identifikovateľná cez ceny, okolnosti alebo jedinečné ustanovenia.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Fiktívna klauzula sa učí na vymyslenej firme a sume. Odstráňte aj identifikujúce okolnosti, nielen meno podpisujúceho.</a:t>
            </a:r>
          </a:p>
          <a:p xmlns:a="http://schemas.openxmlformats.org/drawingml/2006/main">
            <a:r>
              <a:t/>
            </a:r>
          </a:p>
          <a:p xmlns:a="http://schemas.openxmlformats.org/drawingml/2006/main">
            <a:r>
              <a:t>Praktická aktivita: Fiktívna klauzula sa učí na vymyslenej firme a sume. Odstráňte aj identifikujúce okolnosti, nielen meno podpisujúceho.</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Vygenerované číslo paragrafu môže vyzerať dôveryhodne a pritom neexistovať. Každú právnu citáciu treba otvoriť v primárnom zdroji a porovnať jej význam. Ak zdroj nemožno overiť, tvrdenie zostáva nepotvrdené. V texte jasne oddeľte nájdený predpis od interpretácie modelu.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Fiktívny súhrn uvádza neexistujúci paragraf. Označte citáciu ako neoverenú a nepoužite ju v dokumente pre klienta.</a:t>
            </a:r>
          </a:p>
          <a:p xmlns:a="http://schemas.openxmlformats.org/drawingml/2006/main">
            <a:r>
              <a:t/>
            </a:r>
          </a:p>
          <a:p xmlns:a="http://schemas.openxmlformats.org/drawingml/2006/main">
            <a:r>
              <a:t>Praktická aktivita: Fiktívny súhrn uvádza neexistujúci paragraf. Označte citáciu ako neoverenú a nepoužite ju v dokumente pre klienta.</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Tabuľka má oddelené polia pre tému, pôvodnú klauzulu, dokument, stranu a otázku na kontrolu. Súhrn nesmie nahradiť originál. Pri OCR chybe alebo nejasnom odkaze uveďte neistotu. Taký formát pomáha právnikovi pracovať, no nevytvára automatické hodnotenie platnosti ustanovenia.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Fiktívne vyhľadajte výpovednú lehotu a uveďte jej presné miesto, bez označenia „právne v poriadku“.</a:t>
            </a:r>
          </a:p>
          <a:p xmlns:a="http://schemas.openxmlformats.org/drawingml/2006/main">
            <a:r>
              <a:t/>
            </a:r>
          </a:p>
          <a:p xmlns:a="http://schemas.openxmlformats.org/drawingml/2006/main">
            <a:r>
              <a:t>Praktická aktivita: Fiktívne vyhľadajte výpovednú lehotu a uveďte jej presné miesto, bez označenia „právne v poriadku“.</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Dokument môže obsahovať text, ktorý prikazuje modelu odoslať zmluvu alebo zmeniť výsledok. Taký text je predmetom analýzy, nie autorizáciou. Zmluvný workflow má mať oddelenú hranicu nástrojov a schvaľovanie externých akcií. Slovný zákaz v zadaní sám osebe nestačí.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Fiktívna príloha žiada poslať zmluvu na cudziu adresu. Zastavte nástrojovú akciu a označte podozrivý obsah.</a:t>
            </a:r>
          </a:p>
          <a:p xmlns:a="http://schemas.openxmlformats.org/drawingml/2006/main">
            <a:r>
              <a:t/>
            </a:r>
          </a:p>
          <a:p xmlns:a="http://schemas.openxmlformats.org/drawingml/2006/main">
            <a:r>
              <a:t>Praktická aktivita: Fiktívna príloha žiada poslať zmluvu na cudziu adresu. Zastavte nástrojovú akciu a označte podozrivý obsah.</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navrhnúť vysvetlenie rozdielu, ale prvotný rozdiel musí pochádzať z porovnania dokumentov. Zmena čísla, záporu alebo definície môže mať zásadný význam. Evidujte obidve verzie a ľudskú interpretáciu. Vynechaná klauzula nesmie zmiznúť v stručnom sumarizačnom texte.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Fiktívny dodatok mení „môže“ na „musí“. Ukážte presný rozdiel a odovzdajte otázku o dôsledku právnikovi.</a:t>
            </a:r>
          </a:p>
          <a:p xmlns:a="http://schemas.openxmlformats.org/drawingml/2006/main">
            <a:r>
              <a:t/>
            </a:r>
          </a:p>
          <a:p xmlns:a="http://schemas.openxmlformats.org/drawingml/2006/main">
            <a:r>
              <a:t>Praktická aktivita: Fiktívny dodatok mení „môže“ na „musí“. Ukážte presný rozdiel a odovzdajte otázku o dôsledku právnikovi.</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Pracovný balík má zoznam zdrojov, extrahované klauzuly, nejasnosti a chýbajúce podklady. Záver „všetko bezpečné“ bez rozsahu kontroly nie je vhodný. Právnik musí vidieť, čo sa preverovalo a čo zostalo mimo. Zodpovedný človek rozhoduje o ďalšom použití a zdieľaní. Pri právnych dokumentoch odlišujte pôvodný text, pracovnú extrakciu a odborný záver. V každom výstupe označte zdroj a medzeru v podkladoch. Tento vzdelávací materiál nie je právnou radou; konkrétnu použiteľnosť predpisu alebo ustanovenia preverí oprávnený odborník podľa daného prípadu. Praktická úloha: Fiktívny balík má overené tri termíny a neúplnú prílohu. Uveďte otvorenú otázku namiesto všeobecného schválenia celej zmluvy.</a:t>
            </a:r>
          </a:p>
          <a:p xmlns:a="http://schemas.openxmlformats.org/drawingml/2006/main">
            <a:r>
              <a:t/>
            </a:r>
          </a:p>
          <a:p xmlns:a="http://schemas.openxmlformats.org/drawingml/2006/main">
            <a:r>
              <a:t>Praktická aktivita: Fiktívny balík má overené tri termíny a neúplnú prílohu. Uveďte otvorenú otázku namiesto všeobecného schválenia celej zmluvy.</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Register nie je zoznam obľúbených modelov. Obsahuje pracovné použitie, vlastníka, používateľov, dáta, dodávateľa a následok chyby. Rovnaký nástroj môže mať viac odlišných použití. Záznam má slúžiť na riadenie, nie na vytvorenie dojmu súladu iba vyplnením tabuľky.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Fiktívne zapíšte sumarizáciu zmlúv a HR FAQ ako dve samostatné použitia s rôznym vlastníkom a údajmi.</a:t>
            </a:r>
          </a:p>
          <a:p xmlns:a="http://schemas.openxmlformats.org/drawingml/2006/main">
            <a:r>
              <a:t/>
            </a:r>
          </a:p>
          <a:p xmlns:a="http://schemas.openxmlformats.org/drawingml/2006/main">
            <a:r>
              <a:t>Praktická aktivita: Fiktívne zapíšte sumarizáciu zmlúv a HR FAQ ako dve samostatné použitia s rôznym vlastníkom a údajmi.</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Označenie „asistent“ nevylučuje rizikový účinok. Dôležité je, čo systém skutočne vykonáva, na koho vplýva a kto rozhoduje. Pomocný prepis dokumentu a automatický výber zamestnanca sú rôzne situácie. Pred právnou klasifikáciou musí existovať presný opis procesu a nástrojových oprávnení.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Fiktívny produkt sa volá pomocník, ale blokuje žiadosti. Zaznamenajte túto skutočnú funkciu a odovzdajte ju na odborné posúdenie.</a:t>
            </a:r>
          </a:p>
          <a:p xmlns:a="http://schemas.openxmlformats.org/drawingml/2006/main">
            <a:r>
              <a:t/>
            </a:r>
          </a:p>
          <a:p xmlns:a="http://schemas.openxmlformats.org/drawingml/2006/main">
            <a:r>
              <a:t>Praktická aktivita: Fiktívny produkt sa volá pomocník, ale blokuje žiadosti. Zaznamenajte túto skutočnú funkciu a odovzdajte ju na odborné posúdenie.</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Právne povinnosti sa môžu líšiť podľa roly a spôsobu uvedenia systému do používania. Zakúpenie služby automaticky nevysvetlí všetky povinnosti organizácie. Zaznamenajte dodávateľa, integrátora a vlastné zásahy. Presné právne zaradenie potvrdí odborník podľa aktuálneho znenia predpisov a konkrétneho nasadenia.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Fiktívna firma premenovala cudzí nástroj a zmenila jeho účel. V registri zdôraznite úpravu a potrebu posúdenia roly.</a:t>
            </a:r>
          </a:p>
          <a:p xmlns:a="http://schemas.openxmlformats.org/drawingml/2006/main">
            <a:r>
              <a:t/>
            </a:r>
          </a:p>
          <a:p xmlns:a="http://schemas.openxmlformats.org/drawingml/2006/main">
            <a:r>
              <a:t>Praktická aktivita: Fiktívna firma premenovala cudzí nástroj a zmenila jeho účel. V registri zdôraznite úpravu a potrebu posúdenia roly.</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Dopad nemusí zasiahnuť len používateľa aplikácie. Nesprávny zmluvný súhrn môže ovplyvniť zákazníka, dodávateľa alebo zamestnanca. Uveďte skupiny dotknutých osôb a spôsob nápravy. Neisté alebo závažné následky sú dôvodom na kvalifikovanú konzultáciu, nie na jednoduché skóre „nízke riziko“.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Fiktívne chybne extrahovaný termín ohrozí dodávateľa sankciou. Zapíšte dotknutú stranu a vlastníka nápravy.</a:t>
            </a:r>
          </a:p>
          <a:p xmlns:a="http://schemas.openxmlformats.org/drawingml/2006/main">
            <a:r>
              <a:t/>
            </a:r>
          </a:p>
          <a:p xmlns:a="http://schemas.openxmlformats.org/drawingml/2006/main">
            <a:r>
              <a:t>Praktická aktivita: Fiktívne chybne extrahovaný termín ohrozí dodávateľa sankciou. Zapíšte dotknutú stranu a vlastníka nápravy.</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Praktické triedenie upozorňuje na použitia s významným dopadom na práva a bezpečnosť. Nie je automatickou právnou klasifikáciou podľa AI Actu. Ak systém hodnotí ľudí, ovplyvňuje prístup k službe alebo vykonáva záväzné kroky, vyžaduje odborné preverenie pred pilotom s reálnymi údajmi.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Fiktívny systém triedi kandidátov podľa vhodnosti. Nevykonajte pilot v tomto kurze a odovzdajte prípad odborníkovi.</a:t>
            </a:r>
          </a:p>
          <a:p xmlns:a="http://schemas.openxmlformats.org/drawingml/2006/main">
            <a:r>
              <a:t/>
            </a:r>
          </a:p>
          <a:p xmlns:a="http://schemas.openxmlformats.org/drawingml/2006/main">
            <a:r>
              <a:t>Praktická aktivita: Fiktívny systém triedi kandidátov podľa vhodnosti. Nevykonajte pilot v tomto kurze a odovzdajte prípad odborníkovi.</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pravidlá nenahrádzajú ochranu osobných údajov. Záznam má ukázať, ktoré údaje sa spracúvajú, na aký účel a komu sa odovzdávajú. Právny základ, informačné povinnosti a potrebu posúdenia dopadu určí zodpovedný odborník. Kurz nesľubuje, že anonymizačné tlačidlo vyrieši všetky povinnosti.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Fiktívny chatbot používa zákaznícke kontakty na inú úlohu. Označte nový účel na preverenie, bez predpokladu automatického súhlasu.</a:t>
            </a:r>
          </a:p>
          <a:p xmlns:a="http://schemas.openxmlformats.org/drawingml/2006/main">
            <a:r>
              <a:t/>
            </a:r>
          </a:p>
          <a:p xmlns:a="http://schemas.openxmlformats.org/drawingml/2006/main">
            <a:r>
              <a:t>Praktická aktivita: Fiktívny chatbot používa zákaznícke kontakty na inú úlohu. Označte nový účel na preverenie, bez predpokladu automatického súhlasu.</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Kódy namiesto mien sú len časť ochrany. Doplnková informácia môže umožniť spätné spojenie, preto musí mať samostatné prístupové pravidlá. Konzultačné usmernenie EDPB označujte ako konzultačné, nie ako automaticky záväzný zákon. O použiteľnosti konkrétneho opatrenia rozhoduje kontext a odborné posúdenie.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Fiktívne kódy Z-1 a Z-2 majú mapu v rovnakom súbore. Navrhnite oddelenie a posúdenie ďalších identifikujúcich detailov.</a:t>
            </a:r>
          </a:p>
          <a:p xmlns:a="http://schemas.openxmlformats.org/drawingml/2006/main">
            <a:r>
              <a:t/>
            </a:r>
          </a:p>
          <a:p xmlns:a="http://schemas.openxmlformats.org/drawingml/2006/main">
            <a:r>
              <a:t>Praktická aktivita: Fiktívne kódy Z-1 a Z-2 majú mapu v rovnakom súbore. Navrhnite oddelenie a posúdenie ďalších identifikujúcich detailov.</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Dotazník má pokryť spracovanie, úložisko, prístup, subdodávateľov, aktualizácie, incidenty a ukončenie služby. Certifikát dodávateľa treba čítať podľa rozsahu a platnosti. Neodpovedaná otázka je otvorené riziko. Technické a právne odpovede má overiť kompetentný tím, nie iba obchodná prezentácia.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Fiktívny dodávateľ odpovie „sme bezpeční“. Vyžiadajte konkrétne podmienky spracovania, rozsah kontroly a postup vymazania.</a:t>
            </a:r>
          </a:p>
          <a:p xmlns:a="http://schemas.openxmlformats.org/drawingml/2006/main">
            <a:r>
              <a:t/>
            </a:r>
          </a:p>
          <a:p xmlns:a="http://schemas.openxmlformats.org/drawingml/2006/main">
            <a:r>
              <a:t>Praktická aktivita: Fiktívny dodávateľ odpovie „sme bezpeční“. Vyžiadajte konkrétne podmienky spracovania, rozsah kontroly a postup vymazania.</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Schválenie má pomenovať povolený účel, údaje, používateľov a hranice. Ak súhlas platí iba na fiktívny prototyp, nesmie sa preložiť ako povolenie ostrej prevádzky. Záznam obsahuje otvorené otázky a osobu oprávnenú rozhodnúť. Všeobecné „AI schválená“ je neprimerane široké.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Fiktívny test má schválené vymyslené zmluvy. Zapíšte zákaz reálnych klientskych podkladov do vyriešenia podmienok.</a:t>
            </a:r>
          </a:p>
          <a:p xmlns:a="http://schemas.openxmlformats.org/drawingml/2006/main">
            <a:r>
              <a:t/>
            </a:r>
          </a:p>
          <a:p xmlns:a="http://schemas.openxmlformats.org/drawingml/2006/main">
            <a:r>
              <a:t>Praktická aktivita: Fiktívny test má schválené vymyslené zmluvy. Zapíšte zákaz reálnych klientskych podkladov do vyriešenia podmienok.</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Systém pôvodne určený na koncept môže neskôr automaticky odosielať záväzné dokumenty. Taká zmena mení riziko aj potrebnú kontrolu. Evidujte zmenu účelu, dát a nástrojov pred nasadením. Aktualizovaná verzia modelu sama osebe neznamená schválenie nového pracovného použitia alebo externého účinku. Register je pracovná pomôcka na riadenie konkrétneho použitia. Záznam má mať vlastníka, účel, dáta a hranicu kontroly. Predbežné triedenie upozorňuje na potrebu odborného posúdenia, ale samo neurčuje právny súlad; aktuálny stav pravidiel treba overiť pri konkrétnom nasadení. Praktická úloha: Fiktívny zmluvný súhrn má začať posielať návrhy klientom. Zastavte rozšírenie a vyžiadajte nové schválenie.</a:t>
            </a:r>
          </a:p>
          <a:p xmlns:a="http://schemas.openxmlformats.org/drawingml/2006/main">
            <a:r>
              <a:t/>
            </a:r>
          </a:p>
          <a:p xmlns:a="http://schemas.openxmlformats.org/drawingml/2006/main">
            <a:r>
              <a:t>Praktická aktivita: Fiktívny zmluvný súhrn má začať posielať návrhy klientom. Zastavte rozšírenie a vyžiadajte nové schválenie.</a:t>
            </a:r>
          </a:p>
          <a:p xmlns:a="http://schemas.openxmlformats.org/drawingml/2006/main">
            <a:r>
              <a:t/>
            </a:r>
          </a:p>
          <a:p xmlns:a="http://schemas.openxmlformats.org/drawingml/2006/main">
            <a:r>
              <a:t>Zdroje (kontrola 2026-10-02):</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Kontrolovateľný výsledok musí ukazovať, z akého podkladu vznikol, ktorou verziou postupu a kto ho preveril. Evidencia nemá kopírovať citlivý obsah do nepotrebných logov. Identifikátory a primerané výňatky často stačia na rekonštrukciu. Pravidlá uchovania určuje účel a schválený režim organizácie.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súhrn označte identifikátorom prípadu, verziou dokumentu, verziou zadania a stavom kontroly právnikom.</a:t>
            </a:r>
          </a:p>
          <a:p xmlns:a="http://schemas.openxmlformats.org/drawingml/2006/main">
            <a:r>
              <a:t/>
            </a:r>
          </a:p>
          <a:p xmlns:a="http://schemas.openxmlformats.org/drawingml/2006/main">
            <a:r>
              <a:t>Praktická aktivita: Fiktívny súhrn označte identifikátorom prípadu, verziou dokumentu, verziou zadania a stavom kontroly právnikom.</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Fakt je informácia doložená podkladom. Predpoklad je podmienka, ktorú treba potvrdiť. Odporúčanie je návrh ďalšieho kroku. Ak sa tieto kategórie zmiešajú, modelová domnienka môže pôsobiť ako záväzný právny záver. Formát výstupu má tento rozdiel držať viditeľný pre čitateľa aj ďalší workflow.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Fiktívne chýba podpisový dátum. Zapíšte ho ako otvorenú informáciu, nie ako predpokladaný termín vzniku záväzku.</a:t>
            </a:r>
          </a:p>
          <a:p xmlns:a="http://schemas.openxmlformats.org/drawingml/2006/main">
            <a:r>
              <a:t/>
            </a:r>
          </a:p>
          <a:p xmlns:a="http://schemas.openxmlformats.org/drawingml/2006/main">
            <a:r>
              <a:t>Praktická aktivita: Fiktívne chýba podpisový dátum. Zapíšte ho ako otvorenú informáciu, nie ako predpokladaný termín vzniku záväzku.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kontrole porovnajte zadanie so skutočne analyzovanými dokumentmi a témami. Sumarizácia môže vynechať klauzulu, ktorá vyzerá vedľajšie. Zoznam chýbajúcich položiek je rovnako dôležitý ako hotový text. Výsledok „neviem z podkladov určiť“ môže byť kvalitnejší než nepodložená istota.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Fiktívne zadanie žiada všetky termíny, ale súhrn vynechal prílohu. Vráťte výstup a doplňte kontrolu prílohy.</a:t>
            </a:r>
          </a:p>
          <a:p xmlns:a="http://schemas.openxmlformats.org/drawingml/2006/main">
            <a:r>
              <a:t/>
            </a:r>
          </a:p>
          <a:p xmlns:a="http://schemas.openxmlformats.org/drawingml/2006/main">
            <a:r>
              <a:t>Praktická aktivita: Fiktívne zadanie žiada všetky termíny, ale súhrn vynechal prílohu. Vráťte výstup a doplňte kontrolu prílohy.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Schvaľovateľ musí vedieť, čo sa uvoľňuje a komu. Potvrdenie pracovnej extrakcie nie je automaticky súhlas s právnym stanoviskom alebo odoslaním klientovi. Po zmene podstatného obsahu treba kontrolu obnoviť. Záznam má rozlišovať vecnú kontrolu, právne posúdenie a povolenie zdieľania.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právnik schválil tabuľku lehôt, nie sprievodný právny názor. Uveďte oba dokumenty s odlišným stavom.</a:t>
            </a:r>
          </a:p>
          <a:p xmlns:a="http://schemas.openxmlformats.org/drawingml/2006/main">
            <a:r>
              <a:t/>
            </a:r>
          </a:p>
          <a:p xmlns:a="http://schemas.openxmlformats.org/drawingml/2006/main">
            <a:r>
              <a:t>Praktická aktivita: Fiktívny právnik schválil tabuľku lehôt, nie sprievodný právny názor. Uveďte oba dokumenty s odlišným stavom.</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Používateľ môže potrebovať čítať jeden dokument, ale nie exportovať celý archív. Matica opisuje oprávnenia podľa pracovnej úlohy, systému a typu akcie. Zahrňte správu účtov aj logov. Kontrola iba hlavnej obrazovky nestačí, ak prílohy alebo vyhľadávanie obchádzajú obmedzenie.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kontrolór číta svoj prípad, správca spravuje nastavenia. Navrhnite pravidlo, ktoré nepovolí správcovi automatický prístup k obsahu.</a:t>
            </a:r>
          </a:p>
          <a:p xmlns:a="http://schemas.openxmlformats.org/drawingml/2006/main">
            <a:r>
              <a:t/>
            </a:r>
          </a:p>
          <a:p xmlns:a="http://schemas.openxmlformats.org/drawingml/2006/main">
            <a:r>
              <a:t>Praktická aktivita: Fiktívny kontrolór číta svoj prípad, správca spravuje nastavenia. Navrhnite pravidlo, ktoré nepovolí správcovi automatický prístup k obsahu.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Retencia nemá byť „navždy pre istotu“. Pri každej vrstve zaznamenajte účel, zodpovednosť a mechanizmus ukončenia uchovania. Zmazanie hlavného súboru nemusí odstrániť exporty či zálohy. Konkrétne lehoty a povinnosť uchovania určí právny odborník podľa prípadu; tento kurz ich nevymýšľa.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test má súbor, export a log. Vytvorte mapu odstránenia so zodpovedným človekom pre každú vrstvu.</a:t>
            </a:r>
          </a:p>
          <a:p xmlns:a="http://schemas.openxmlformats.org/drawingml/2006/main">
            <a:r>
              <a:t/>
            </a:r>
          </a:p>
          <a:p xmlns:a="http://schemas.openxmlformats.org/drawingml/2006/main">
            <a:r>
              <a:t>Praktická aktivita: Fiktívny test má súbor, export a log. Vytvorte mapu odstránenia so zodpovedným človekom pre každú vrstvu.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Auditná rekonštrukcia sleduje postup od vstupu po schválený výstup. Pri každom kroku uveďte dostupný dôkaz a jeho obmedzenie. Neprítomný záznam nesmie byť dopísaný spätne ako skutočnosť. Rekonštrukcia pomáha náprave, ale nenahrádza formálne právne dokazovanie v konkrétnom konaní.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Fiktívnemu prípadu chýba schválenie odoslania. Označte medzeru a nevyvodzujte, že odoslanie bolo povolené.</a:t>
            </a:r>
          </a:p>
          <a:p xmlns:a="http://schemas.openxmlformats.org/drawingml/2006/main">
            <a:r>
              <a:t/>
            </a:r>
          </a:p>
          <a:p xmlns:a="http://schemas.openxmlformats.org/drawingml/2006/main">
            <a:r>
              <a:t>Praktická aktivita: Fiktívnemu prípadu chýba schválenie odoslania. Označte medzeru a nevyvodzujte, že odoslanie bolo povolené.</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nesprávnom zdieľaní zastavte ďalšie kroky a použite schválený interný kanál. Záznam má obsahovať typ udalosti, rozsah a čas zistenia bez zbytočného kopírovania obsahu. Posúdenie oznamovacích povinností a komunikácie dotknutým stranám patrí kompetentnému odborníkovi podľa skutočných okolností.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dokument je dostupný cez verejný odkaz. Zablokujte prístup a nahláste udalosť, bez ďalšieho posielania odkazu neopraveným ľuďom.</a:t>
            </a:r>
          </a:p>
          <a:p xmlns:a="http://schemas.openxmlformats.org/drawingml/2006/main">
            <a:r>
              <a:t/>
            </a:r>
          </a:p>
          <a:p xmlns:a="http://schemas.openxmlformats.org/drawingml/2006/main">
            <a:r>
              <a:t>Praktická aktivita: Fiktívny dokument je dostupný cez verejný odkaz. Zablokujte prístup a nahláste udalosť, bez ďalšieho posielania odkazu neopraveným ľuďom.</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Návrat verzie má zastaviť chybný postup bez zničenia potrebnej evidencie incidentu. Prevádzkové súbory a dôkazové záznamy môžu mať odlišné pravidlá správy. Vopred určite, kto môže tok pozastaviť a kto schváli obnovu. Obnovenie služby neznamená automatické uzavretie právnych otázok.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súhrnný nástroj začal vynechávať dodatky. Vráťte overenú verziu a zachovajte obmedzenú kontrolnú vzorku pre analýzu.</a:t>
            </a:r>
          </a:p>
          <a:p xmlns:a="http://schemas.openxmlformats.org/drawingml/2006/main">
            <a:r>
              <a:t/>
            </a:r>
          </a:p>
          <a:p xmlns:a="http://schemas.openxmlformats.org/drawingml/2006/main">
            <a:r>
              <a:t>Praktická aktivita: Fiktívny súhrnný nástroj začal vynechávať dodatky. Vráťte overenú verziu a zachovajte obmedzenú kontrolnú vzorku pre analýzu.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Balík má obsahovať register, hranice použitia, reprezentatívne testy, výsledky a otvorené otázky. Počet strán nie je dôkaz kvality. Označenie „AI Act compliant“ bez odborného posúdenia je nevhodné. Technický test dokazuje konkrétne správanie v konkrétnej verzii, nie automaticky celý právny súlad. Auditná stopa má umožniť rekonštrukciu postupu bez vytvárania ďalšieho nepotrebného archívu citlivých informácií. Zachovajte väzbu na verziu podkladu a rozsah schválenia. Chýbajúci dôkaz označte ako medzeru, nie ako domyslenú skutočnosť; pravidlá uchovania a prístupov schváli kompetentná osoba. Praktická úloha: Fiktívny balík preveril extrakciu, nie právnu platnosť klauzúl. Uveďte presný rozsah a nevytvárajte všeobecné potvrdenie súladu.</a:t>
            </a:r>
          </a:p>
          <a:p xmlns:a="http://schemas.openxmlformats.org/drawingml/2006/main">
            <a:r>
              <a:t/>
            </a:r>
          </a:p>
          <a:p xmlns:a="http://schemas.openxmlformats.org/drawingml/2006/main">
            <a:r>
              <a:t>Praktická aktivita: Fiktívny balík preveril extrakciu, nie právnu platnosť klauzúl. Uveďte presný rozsah a nevytvárajte všeobecné potvrdenie súladu.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https://cheatsheetseries.owasp.org/cheatsheets/Authorization_Cheat_Sheet.html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Pravidlá majú byť použiteľné počas práce: ktorý nástroj, ktoré dáta, ktorá úloha a kto kontroluje výstup. Dlhá všeobecná politika bez príkladov nemusí pomôcť. Zahrňte zákaz neoprávneného odosielania a povinnosť zastaviť nejasný prípad. Dokument schvaľuje kompetentná osoba a pravidelne ho aktualizuje.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Fiktívne pravidlá povoľujú koncept FAQ z verejných podkladov a zakazujú klientské zmluvy v súkromnom účte.</a:t>
            </a:r>
          </a:p>
          <a:p xmlns:a="http://schemas.openxmlformats.org/drawingml/2006/main">
            <a:r>
              <a:t/>
            </a:r>
          </a:p>
          <a:p xmlns:a="http://schemas.openxmlformats.org/drawingml/2006/main">
            <a:r>
              <a:t>Praktická aktivita: Fiktívne pravidlá povoľujú koncept FAQ z verejných podkladov a zakazujú klientské zmluvy v súkromnom účte.</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Používateľ má vedieť, že model môže vytvoriť presvedčivú chybu. Praktická aktivita preto obsahuje správnu extrakciu aj neoverenú citáciu. Účastník vysvetlí, čo overuje v origináli a kedy žiada odborníka. Absolvovanie kvízu nie je osvedčenie právnej kvalifikácie ani automatický dôkaz súladu.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test porovná pravý odkaz a vymyslené číslo paragrafu. Účastník popíše overenie namiesto hlasovania podľa dojmu.</a:t>
            </a:r>
          </a:p>
          <a:p xmlns:a="http://schemas.openxmlformats.org/drawingml/2006/main">
            <a:r>
              <a:t/>
            </a:r>
          </a:p>
          <a:p xmlns:a="http://schemas.openxmlformats.org/drawingml/2006/main">
            <a:r>
              <a:t>Praktická aktivita: Fiktívny test porovná pravý odkaz a vymyslené číslo paragrafu. Účastník popíše overenie namiesto hlasovania podľa dojmu.</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Manažér nepotrebuje memorovať všetky technické pojmy, ale musí rozumieť účelu, následkom a kontrole. Má vedieť, kto schvaľuje použitie, čo sa meria a čo pilot nedokázal. Školenie používa konkrétny pracovný prípad a rozhodnutie pokračovať, upraviť alebo zastaviť, nie marketingové slogany.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manažér dostane pekný súhrn bez zdrojov. Vysvetlite, prečo výsledok ešte nemožno považovať za schválený produkt.</a:t>
            </a:r>
          </a:p>
          <a:p xmlns:a="http://schemas.openxmlformats.org/drawingml/2006/main">
            <a:r>
              <a:t/>
            </a:r>
          </a:p>
          <a:p xmlns:a="http://schemas.openxmlformats.org/drawingml/2006/main">
            <a:r>
              <a:t>Praktická aktivita: Fiktívny manažér dostane pekný súhrn bez zdrojov. Vysvetlite, prečo výsledok ešte nemožno považovať za schválený produkt.</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Správca potrebuje vedieť, ako sa vynucuje oprávnenie, kde sú tajomstvá a čo sa loguje. Nemôže sa spoliehať iba na prompt. Učenie preto zahŕňa negatívne testy, izoláciu prípadov a bezpečné ukončenie. Právne povinnosti zostávajú témou spolupráce s kompetentným odborníkom.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používateľ skúša čítať cudzí prípad cez vyhľadávanie. Správca musí preukázať odmietnutie ešte pred odovzdaním obsahu modelu.</a:t>
            </a:r>
          </a:p>
          <a:p xmlns:a="http://schemas.openxmlformats.org/drawingml/2006/main">
            <a:r>
              <a:t/>
            </a:r>
          </a:p>
          <a:p xmlns:a="http://schemas.openxmlformats.org/drawingml/2006/main">
            <a:r>
              <a:t>Praktická aktivita: Fiktívny používateľ skúša čítať cudzí prípad cez vyhľadávanie. Správca musí preukázať odmietnutie ešte pred odovzdaním obsahu modelu.</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Pracovný návrh musí mať jasný stav. Automatické externé odoslanie môže vytvoriť záväzok alebo reputačný problém aj pri kvalitnom texte. Pred odoslaním skontrolujte verziu, príjemcu, prílohy a oprávnenie. Človek potvrdzuje konkrétny obsah, nie neurčité povolenie „posielaj podobné dokumenty“.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koncept obchodných podmienok ostáva interný, kým ho odborník nepreverí a vlastník nepovolí publikovanie.</a:t>
            </a:r>
          </a:p>
          <a:p xmlns:a="http://schemas.openxmlformats.org/drawingml/2006/main">
            <a:r>
              <a:t/>
            </a:r>
          </a:p>
          <a:p xmlns:a="http://schemas.openxmlformats.org/drawingml/2006/main">
            <a:r>
              <a:t>Praktická aktivita: Fiktívny koncept obchodných podmienok ostáva interný, kým ho odborník nepreverí a vlastník nepovolí publikovanie.</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Bezpečnostná kontrola alebo absolvovanie kurzu potvrdzuje obmedzený rozsah. Neznamená najlepšiu bezpečnosť, štátne schválenie alebo neprítomnosť budúcich chýb. Na webe uvádzajte, kto kontroloval čo a ktorú verziu. Právne formulácie a prípadné logá tretích strán musia mať oprávnené použitie.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web tvrdí „štátom certifikovaná AI“ po internom kvíze. Odstráňte tvrdenie a opíšte len skutočný rozsah učenia.</a:t>
            </a:r>
          </a:p>
          <a:p xmlns:a="http://schemas.openxmlformats.org/drawingml/2006/main">
            <a:r>
              <a:t/>
            </a:r>
          </a:p>
          <a:p xmlns:a="http://schemas.openxmlformats.org/drawingml/2006/main">
            <a:r>
              <a:t>Praktická aktivita: Fiktívny web tvrdí „štátom certifikovaná AI“ po internom kvíze. Odstráňte tvrdenie a opíšte len skutočný rozsah učenia.</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Podmienky musia zodpovedať skutočnej funkcii, spracovaniu údajov a obchodnému modelu. Veta o chybách AI sama nevyrieši všetku zodpovednosť. Návrh textu je pracovný podklad pre právnika, ktorý preverí použiteľnosť a zákonné hranice. Nevytvárajte jednostranné absolútne prenesenie všetkých povinností na klienta.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návrh tvrdí, že prevádzkovateľ nemá nikdy zodpovednosť. Označte ho na právnu revíziu namiesto automatického nasadenia.</a:t>
            </a:r>
          </a:p>
          <a:p xmlns:a="http://schemas.openxmlformats.org/drawingml/2006/main">
            <a:r>
              <a:t/>
            </a:r>
          </a:p>
          <a:p xmlns:a="http://schemas.openxmlformats.org/drawingml/2006/main">
            <a:r>
              <a:t>Praktická aktivita: Fiktívny návrh tvrdí, že prevádzkovateľ nemá nikdy zodpovednosť. Označte ho na právnu revíziu namiesto automatického nasadenia.</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Zmena dodávateľa, údajov alebo externého účinku môže vyžadovať revíziu pravidiel. Súčasne overujte aktuálne oficiálne zdroje a rozlišujte návrh od účinného znenia. V dokumente označte verziu, dátum kontroly a vlastníka. Kurz nesľubuje, že raz pripravený balík zabezpečí súlad navždy.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Fiktívne nástroj získal integráciu odosielania. Aktualizujte register a pravidlá pred tým, než ju používatelia zapnú.</a:t>
            </a:r>
          </a:p>
          <a:p xmlns:a="http://schemas.openxmlformats.org/drawingml/2006/main">
            <a:r>
              <a:t/>
            </a:r>
          </a:p>
          <a:p xmlns:a="http://schemas.openxmlformats.org/drawingml/2006/main">
            <a:r>
              <a:t>Praktická aktivita: Fiktívne nástroj získal integráciu odosielania. Aktualizujte register a pravidlá pred tým, než ju používatelia zapnú.</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Dobré školenie vysvetľuje povolené použitie a ukazuje chybný aj správny postup. Záverečná aktivita vyžaduje nájsť medzeru v podkladoch, odmietnuť neprimerané oprávnenie a odovzdať právny záver odborníkovi. Výsledok slúži na zlepšenie pracovnej praxe, nie na automatické vydanie certifikátu alebo potvrdenie súladu.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účastník opraví súhrn zmluvy a doloží svoje zmeny pôvodným textom; právne hodnotenie zostane otvorené.</a:t>
            </a:r>
          </a:p>
          <a:p xmlns:a="http://schemas.openxmlformats.org/drawingml/2006/main">
            <a:r>
              <a:t/>
            </a:r>
          </a:p>
          <a:p xmlns:a="http://schemas.openxmlformats.org/drawingml/2006/main">
            <a:r>
              <a:t>Praktická aktivita: Fiktívny účastník opraví súhrn zmluvy a doloží svoje zmeny pôvodným textom; právne hodnotenie zostane otvorené.</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Pravidlá musia konkrétne uviesť, kedy pracovný tok nesmie pokračovať. Stop podmienkou je neoverená citácia, chýbajúci rozhodujúci podklad, nepovolený príjemca alebo požiadavka na právny záver mimo schváleného rozsahu. Používateľ dostane bezpečné vysvetlenie a kontakt na odborníka, nie univerzálny automatický súhlas. Pravidlo používania má byť zrozumiteľné pri reálnej práci: povolená úloha, schválený nástroj, potrebné údaje a kontrolór. Školenie precvičuje konkrétny prípad a bezpečné zastavenie. Výsledok interného učenia neprezentujte ako štátnu akreditáciu, právnu kvalifikáciu alebo potvrdenie súladu celej organizácie. Praktická úloha: Fiktívny súhrn má neexistujúci paragraf a chýba dodatok. Zablokujte použitie a vytvorte zoznam otázok pre právnika.</a:t>
            </a:r>
          </a:p>
          <a:p xmlns:a="http://schemas.openxmlformats.org/drawingml/2006/main">
            <a:r>
              <a:t/>
            </a:r>
          </a:p>
          <a:p xmlns:a="http://schemas.openxmlformats.org/drawingml/2006/main">
            <a:r>
              <a:t>Praktická aktivita: Fiktívny súhrn má neexistujúci paragraf a chýba dodatok. Zablokujte použitie a vytvorte zoznam otázok pre právnika.</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Prvý test má overiť pracovný postup na syntetických dokumentoch, vrátane dodatku, nečitateľného poľa a protirečenia. Nie je potrebné riskovať dôverný archív. Verziu podkladov a zadania zafixujte, aby porovnanie malo zmysel. Reálne používanie vyžaduje samostatné vyriešenie prístupov a právnych podmienok.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Fiktívny balík obsahuje tri vymyslené zmluvy a jeden chýbajúci dodatok. Definujte očakávané označenie medzery.</a:t>
            </a:r>
          </a:p>
          <a:p xmlns:a="http://schemas.openxmlformats.org/drawingml/2006/main">
            <a:r>
              <a:t/>
            </a:r>
          </a:p>
          <a:p xmlns:a="http://schemas.openxmlformats.org/drawingml/2006/main">
            <a:r>
              <a:t>Praktická aktivita: Fiktívny balík obsahuje tri vymyslené zmluvy a jeden chýbajúci dodatok. Definujte očakávané označenie medzery.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Výstup sa hodnotí podľa zhody s dokumentom, úplnosti, lokalizácie zdroja a označenia neistoty. Vymyslená klauzula alebo právny odkaz je kritická chyba. Počet správnych položiek nesmie zakryť blokujúci nedostatok. Rubrika meria pracovnú extrakciu, nie pravdivosť právneho názoru bez odborného posúdenia.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Fiktívne štyri správne termíny a jeden vymyslený sú nedostatočné. Výstup vráťte na opravu a preverenie.</a:t>
            </a:r>
          </a:p>
          <a:p xmlns:a="http://schemas.openxmlformats.org/drawingml/2006/main">
            <a:r>
              <a:t/>
            </a:r>
          </a:p>
          <a:p xmlns:a="http://schemas.openxmlformats.org/drawingml/2006/main">
            <a:r>
              <a:t>Praktická aktivita: Fiktívne štyri správne termíny a jeden vymyslený sú nedostatočné. Výstup vráťte na opravu a preverenie.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Sada má zahrnúť protirečenie, zlé OCR, chýbajúcu prílohu, nesprávnu jurisdikciu a vložený pokyn. Očakávaný výsledok nie je vždy odpoveď: niekedy je ním označenie neistoty alebo zastavenie. Odmietnutie musí vysvetliť hranicu a ponúknuť bezpečnú alternatívu bez domýšľania faktov.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Fiktívny dokument nariaďuje obísť schválenie. Správny výsledok je blokovaná akcia a odovzdanie incidentu správcovi.</a:t>
            </a:r>
          </a:p>
          <a:p xmlns:a="http://schemas.openxmlformats.org/drawingml/2006/main">
            <a:r>
              <a:t/>
            </a:r>
          </a:p>
          <a:p xmlns:a="http://schemas.openxmlformats.org/drawingml/2006/main">
            <a:r>
              <a:t>Praktická aktivita: Fiktívny dokument nariaďuje obísť schválenie. Správny výsledok je blokovaná akcia a odovzdanie incidentu správcovi.</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Odborník preveruje výstupy proti originálu a zapisuje konkrétne chyby. „Pôsobí profesionálne“ nie je merateľná rubrika. Vzorka musí zastúpiť rôzne dokumenty aj problémové prípady. Záver pilotu označuje rozsah testu a jeho obmedzenia; nesmie sa vydávať za univerzálnu garanciu právnej správnosti.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Fiktívna vzorka zahŕňa krátku zmluvu, dodatky a poškodený text. Zapíšte vynechanie, nesprávny zdroj a neistotu ako samostatné kategórie.</a:t>
            </a:r>
          </a:p>
          <a:p xmlns:a="http://schemas.openxmlformats.org/drawingml/2006/main">
            <a:r>
              <a:t/>
            </a:r>
          </a:p>
          <a:p xmlns:a="http://schemas.openxmlformats.org/drawingml/2006/main">
            <a:r>
              <a:t>Praktická aktivita: Fiktívna vzorka zahŕňa krátku zmluvu, dodatky a poškodený text. Zapíšte vynechanie, nesprávny zdroj a neistotu ako samostatné kategórie.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Úžitok nevzniká iba rýchlou sumarizáciou. Náklad zahŕňa prípravu podkladov, kvalifikovanú kontrolu, opravy a správu systému. Kratší pracovný čas môže uvoľniť kapacitu, nie automaticky znížiť hotovostné náklady. Porovnanie musí zachovať rovnaký rozsah a kvalitu právnej práce, ktorú AI nenahrádza.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Fiktívny súhrn vznikne rýchlo, ale odborník opravuje polovicu položiek. Zahrňte tieto opravy do ekonomického hodnotenia.</a:t>
            </a:r>
          </a:p>
          <a:p xmlns:a="http://schemas.openxmlformats.org/drawingml/2006/main">
            <a:r>
              <a:t/>
            </a:r>
          </a:p>
          <a:p xmlns:a="http://schemas.openxmlformats.org/drawingml/2006/main">
            <a:r>
              <a:t>Praktická aktivita: Fiktívny súhrn vznikne rýchlo, ale odborník opravuje polovicu položiek. Zahrňte tieto opravy do ekonomického hodnotenia.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Podklad má uviesť testované použitie, kvalitu, riziká, celkový náklad a dostupnú kontrolu. Cena modelu nie je jedinou rozhodovacou veličinou. Ak chýba oprávnenie k údajom alebo odborné preverenie, nemožno odporučiť ostré nasadenie. Jasne oddeľte technickú pripravenosť od právneho a obchodného schválenia.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Fiktívny lacný model zlyháva pri dodatkoch. Odporučte úpravu alebo zastavenie, nie nákup iba kvôli nízkej cene.</a:t>
            </a:r>
          </a:p>
          <a:p xmlns:a="http://schemas.openxmlformats.org/drawingml/2006/main">
            <a:r>
              <a:t/>
            </a:r>
          </a:p>
          <a:p xmlns:a="http://schemas.openxmlformats.org/drawingml/2006/main">
            <a:r>
              <a:t>Praktická aktivita: Fiktívny lacný model zlyháva pri dodatkoch. Odporučte úpravu alebo zastavenie, nie nákup iba kvôli nízkej cene.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 nasadení potrebuje systém vlastníka, monitorovanie a postup reakcie na chybu. Zmena modelu alebo zdrojovej šablóny má vyvolať primeranú regresiu. Automatická aktualizácia nesmie potichu zmeniť schválené hranice. Odborná kontrola právnych výstupov zostáva súčasťou procesu aj pri dobrých historických výsledkoch.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Fiktívne nová verzia zmenila spôsob citovania. Zastavte uvoľnenie do kontroly a porovnajte ju na rovnakej testovej sade.</a:t>
            </a:r>
          </a:p>
          <a:p xmlns:a="http://schemas.openxmlformats.org/drawingml/2006/main">
            <a:r>
              <a:t/>
            </a:r>
          </a:p>
          <a:p xmlns:a="http://schemas.openxmlformats.org/drawingml/2006/main">
            <a:r>
              <a:t>Praktická aktivita: Fiktívne nová verzia zmenila spôsob citovania. Zastavte uvoľnenie do kontroly a porovnajte ju na rovnakej testovej sade.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ukončení služby treba zachovať potrebné pracovné podklady a zároveň odstrániť nepotrebné prístupy. Overte formát exportu, vlastníctvo dát a postup odstránenia podľa dohodnutých pravidiel. Odpoveď „účet je zatvorený“ nemusí dokazovať odstránenie všetkých kópií. Záverečné podmienky preveruje kompetentná osoba.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Fiktívny systém sa mení na iného dodávateľa. Pripravte kontrolu exportu registra, odobratia tokenov a vyriešenia zostatkových kópií.</a:t>
            </a:r>
          </a:p>
          <a:p xmlns:a="http://schemas.openxmlformats.org/drawingml/2006/main">
            <a:r>
              <a:t/>
            </a:r>
          </a:p>
          <a:p xmlns:a="http://schemas.openxmlformats.org/drawingml/2006/main">
            <a:r>
              <a:t>Praktická aktivita: Fiktívny systém sa mení na iného dodávateľa. Pripravte kontrolu exportu registra, odobratia tokenov a vyriešenia zostatkových kópií.</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Záverečné odporúčanie musí vychádzať z meranej kvality a vyriešených hraníc. Slabá extrakcia môže znamenať potrebu lepších dokumentov alebo jednoduchšej šablóny. Vedenie má dostať konkrétny ďalší krok, vlastníka a otvorenú právnu otázku. Neúspešný pilot nepretvárajte na profesionálne vyzerajúce potvrdenie pripravenosti.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Fiktívne extrakcia funguje len na krátkom dokumente. Odporučte doplniť testy dodatkov pred rozšírením a priznať doterajší rozsah.</a:t>
            </a:r>
          </a:p>
          <a:p xmlns:a="http://schemas.openxmlformats.org/drawingml/2006/main">
            <a:r>
              <a:t/>
            </a:r>
          </a:p>
          <a:p xmlns:a="http://schemas.openxmlformats.org/drawingml/2006/main">
            <a:r>
              <a:t>Praktická aktivita: Fiktívne extrakcia funguje len na krátkom dokumente. Odporučte doplniť testy dodatkov pred rozšírením a priznať doterajší rozsah.</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projekt obsahuje mapu použitia, zdroje, dátové hranice, kontrolné testy a postup ľudského schválenia. Úspech znamená schopnosť odhaliť medzeru a doložiť pracovný záver. Projekt je vzdelávací podklad; nie je právnou radou, osvedčením súladu ani oprávnením poskytovať právne služby. Modelový pilot overuje pracovné správanie na vymyslených podkladoch. Zaznamenajte rubriku, výsledky, rozsah a nevyriešené otázky. Technická úspešnosť nie je právne schválenie; pri kritickej citácii, chýbajúcom oprávnení alebo nejasnom dopade musí byť ďalšie uvoľnenie zablokované až do kvalifikovanej kontroly. Praktická úloha: Fiktívna firma zavádza extrakciu lehôt. Vypracujte bezpečný balík a vyznačte, čo musí ešte potvrdiť právnik a správca.</a:t>
            </a:r>
          </a:p>
          <a:p xmlns:a="http://schemas.openxmlformats.org/drawingml/2006/main">
            <a:r>
              <a:t/>
            </a:r>
          </a:p>
          <a:p xmlns:a="http://schemas.openxmlformats.org/drawingml/2006/main">
            <a:r>
              <a:t>Praktická aktivita: Fiktívna firma zavádza extrakciu lehôt. Vypracujte bezpečný balík a vyznačte, čo musí ešte potvrdiť právnik a správca.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a47331f08234d2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09271d5b8747c0" /><Relationship Type="http://schemas.openxmlformats.org/officeDocument/2006/relationships/slideLayout" Target="/ppt/slideLayouts/slideLayout1.xml" Id="R82ca92e6b4bf488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ca92e6b4bf48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1382019c7a14ff7" /><Relationship Type="http://schemas.openxmlformats.org/officeDocument/2006/relationships/image" Target="/ppt/media/image.jpeg" Id="R2745c5ed68214c66" /><Relationship Type="http://schemas.openxmlformats.org/officeDocument/2006/relationships/notesSlide" Target="/ppt/notesSlides/notesSlide1.xml" Id="R22980947c5734b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fb41cedaf8543b2" /><Relationship Type="http://schemas.openxmlformats.org/officeDocument/2006/relationships/notesSlide" Target="/ppt/notesSlides/notesSlide2.xml" Id="R3146db00411541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e4c318858214798" /><Relationship Type="http://schemas.openxmlformats.org/officeDocument/2006/relationships/notesSlide" Target="/ppt/notesSlides/notesSlide3.xml" Id="R53b8ea71fcb545f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0680ff214284658" /><Relationship Type="http://schemas.openxmlformats.org/officeDocument/2006/relationships/notesSlide" Target="/ppt/notesSlides/notesSlide4.xml" Id="Rff6253b58f5049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cae4373bde74731" /><Relationship Type="http://schemas.openxmlformats.org/officeDocument/2006/relationships/notesSlide" Target="/ppt/notesSlides/notesSlide5.xml" Id="Rec576b145c5b47c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3a9efa4b6084fd5" /><Relationship Type="http://schemas.openxmlformats.org/officeDocument/2006/relationships/notesSlide" Target="/ppt/notesSlides/notesSlide6.xml" Id="R10f82716fb3c4c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8cb917e950149e6" /><Relationship Type="http://schemas.openxmlformats.org/officeDocument/2006/relationships/notesSlide" Target="/ppt/notesSlides/notesSlide7.xml" Id="Rfd10acfb88d442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418248fe61e4a89" /><Relationship Type="http://schemas.openxmlformats.org/officeDocument/2006/relationships/notesSlide" Target="/ppt/notesSlides/notesSlide8.xml" Id="Rd2d916857df04e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4b9e87ef7bf4658" /><Relationship Type="http://schemas.openxmlformats.org/officeDocument/2006/relationships/notesSlide" Target="/ppt/notesSlides/notesSlide9.xml" Id="R2876dd122ef44f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a1115f56aa54b8d" /><Relationship Type="http://schemas.openxmlformats.org/officeDocument/2006/relationships/notesSlide" Target="/ppt/notesSlides/notesSlide10.xml" Id="Rba43cec189244ac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d645b79461a4bde" /><Relationship Type="http://schemas.openxmlformats.org/officeDocument/2006/relationships/image" Target="/ppt/media/image2.jpeg" Id="R52426ed74cad44a9" /><Relationship Type="http://schemas.openxmlformats.org/officeDocument/2006/relationships/notesSlide" Target="/ppt/notesSlides/notesSlide11.xml" Id="Re2ed67206af74c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52f9a4b21c24483" /><Relationship Type="http://schemas.openxmlformats.org/officeDocument/2006/relationships/notesSlide" Target="/ppt/notesSlides/notesSlide12.xml" Id="R6cbbc66bcca048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fecbdf5092c403e" /><Relationship Type="http://schemas.openxmlformats.org/officeDocument/2006/relationships/notesSlide" Target="/ppt/notesSlides/notesSlide13.xml" Id="R456f62de6a8d4c8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9bab4e07f554537" /><Relationship Type="http://schemas.openxmlformats.org/officeDocument/2006/relationships/notesSlide" Target="/ppt/notesSlides/notesSlide14.xml" Id="Rb1583fbadc944c1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72961019b18493a" /><Relationship Type="http://schemas.openxmlformats.org/officeDocument/2006/relationships/notesSlide" Target="/ppt/notesSlides/notesSlide15.xml" Id="R9236dbeed7e343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d20e1814fe94fa8" /><Relationship Type="http://schemas.openxmlformats.org/officeDocument/2006/relationships/notesSlide" Target="/ppt/notesSlides/notesSlide16.xml" Id="Rd0a3bf9fd4dc479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8446901798441ff" /><Relationship Type="http://schemas.openxmlformats.org/officeDocument/2006/relationships/notesSlide" Target="/ppt/notesSlides/notesSlide17.xml" Id="R6ac111a18ea8425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a88970dbf694c97" /><Relationship Type="http://schemas.openxmlformats.org/officeDocument/2006/relationships/notesSlide" Target="/ppt/notesSlides/notesSlide18.xml" Id="R08156caabcc445a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00fd96fb3f94374" /><Relationship Type="http://schemas.openxmlformats.org/officeDocument/2006/relationships/notesSlide" Target="/ppt/notesSlides/notesSlide19.xml" Id="Rfd872d3d1e7b4b8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d8b05a12d2540e2" /><Relationship Type="http://schemas.openxmlformats.org/officeDocument/2006/relationships/notesSlide" Target="/ppt/notesSlides/notesSlide20.xml" Id="Rc4050ca3ad7a4f6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ebbda548a6e42c7" /><Relationship Type="http://schemas.openxmlformats.org/officeDocument/2006/relationships/image" Target="/ppt/media/image3.jpeg" Id="R3f16b904f981426e" /><Relationship Type="http://schemas.openxmlformats.org/officeDocument/2006/relationships/notesSlide" Target="/ppt/notesSlides/notesSlide21.xml" Id="Rdca9be2df27b4b7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11f9edd927249df" /><Relationship Type="http://schemas.openxmlformats.org/officeDocument/2006/relationships/notesSlide" Target="/ppt/notesSlides/notesSlide22.xml" Id="R274d433fdd3d4c2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9cf3652615e40eb" /><Relationship Type="http://schemas.openxmlformats.org/officeDocument/2006/relationships/notesSlide" Target="/ppt/notesSlides/notesSlide23.xml" Id="R9813afcb7c5e40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608cacf87a74323" /><Relationship Type="http://schemas.openxmlformats.org/officeDocument/2006/relationships/notesSlide" Target="/ppt/notesSlides/notesSlide24.xml" Id="R85d9ee98cdb643a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57c2f8b27bb49d8" /><Relationship Type="http://schemas.openxmlformats.org/officeDocument/2006/relationships/notesSlide" Target="/ppt/notesSlides/notesSlide25.xml" Id="R35169265e78a478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7eb6807511f48dc" /><Relationship Type="http://schemas.openxmlformats.org/officeDocument/2006/relationships/notesSlide" Target="/ppt/notesSlides/notesSlide26.xml" Id="R7e72d19a796340d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825f09df8ddd4640" /><Relationship Type="http://schemas.openxmlformats.org/officeDocument/2006/relationships/notesSlide" Target="/ppt/notesSlides/notesSlide27.xml" Id="R5c89d829e9ae419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27f5c1ae7754454" /><Relationship Type="http://schemas.openxmlformats.org/officeDocument/2006/relationships/notesSlide" Target="/ppt/notesSlides/notesSlide28.xml" Id="Rbfd65e38fa1841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1b25dd4d9784187" /><Relationship Type="http://schemas.openxmlformats.org/officeDocument/2006/relationships/notesSlide" Target="/ppt/notesSlides/notesSlide29.xml" Id="Rbee9fc4a1939455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4b790dce4c274797" /><Relationship Type="http://schemas.openxmlformats.org/officeDocument/2006/relationships/notesSlide" Target="/ppt/notesSlides/notesSlide30.xml" Id="Rcce97ded9d61446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f4f91814002b47a5" /><Relationship Type="http://schemas.openxmlformats.org/officeDocument/2006/relationships/image" Target="/ppt/media/image4.jpeg" Id="R768027be50584c26" /><Relationship Type="http://schemas.openxmlformats.org/officeDocument/2006/relationships/notesSlide" Target="/ppt/notesSlides/notesSlide31.xml" Id="R0ac3c7edc3234b8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ccdeb6ae221e4e5d" /><Relationship Type="http://schemas.openxmlformats.org/officeDocument/2006/relationships/notesSlide" Target="/ppt/notesSlides/notesSlide32.xml" Id="Rc90382eb50724ab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123043fb42324ce4" /><Relationship Type="http://schemas.openxmlformats.org/officeDocument/2006/relationships/notesSlide" Target="/ppt/notesSlides/notesSlide33.xml" Id="R5411b1773a6a46d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21a3e8d95f34c97" /><Relationship Type="http://schemas.openxmlformats.org/officeDocument/2006/relationships/notesSlide" Target="/ppt/notesSlides/notesSlide34.xml" Id="Rcb4984344341433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e7d04992c4ac4833" /><Relationship Type="http://schemas.openxmlformats.org/officeDocument/2006/relationships/notesSlide" Target="/ppt/notesSlides/notesSlide35.xml" Id="R4ae974d70aae474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7f7364bbb0494302" /><Relationship Type="http://schemas.openxmlformats.org/officeDocument/2006/relationships/notesSlide" Target="/ppt/notesSlides/notesSlide36.xml" Id="Re38a98a74bf64a8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557e114d5c6840b6" /><Relationship Type="http://schemas.openxmlformats.org/officeDocument/2006/relationships/notesSlide" Target="/ppt/notesSlides/notesSlide37.xml" Id="R7975f7c0e1fb44c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1cb47eba043d45a2" /><Relationship Type="http://schemas.openxmlformats.org/officeDocument/2006/relationships/notesSlide" Target="/ppt/notesSlides/notesSlide38.xml" Id="Rff8b5915539345c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c6c5a850a1a04fdd" /><Relationship Type="http://schemas.openxmlformats.org/officeDocument/2006/relationships/notesSlide" Target="/ppt/notesSlides/notesSlide39.xml" Id="R6ef1659f6fce4c2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6270ba8686134825" /><Relationship Type="http://schemas.openxmlformats.org/officeDocument/2006/relationships/notesSlide" Target="/ppt/notesSlides/notesSlide40.xml" Id="R5396602e58c6432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8aee5989747d4bda" /><Relationship Type="http://schemas.openxmlformats.org/officeDocument/2006/relationships/image" Target="/ppt/media/image5.jpeg" Id="R636683822e2c45d4" /><Relationship Type="http://schemas.openxmlformats.org/officeDocument/2006/relationships/notesSlide" Target="/ppt/notesSlides/notesSlide41.xml" Id="Rc31146f6f77a49a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800d976d48774ce2" /><Relationship Type="http://schemas.openxmlformats.org/officeDocument/2006/relationships/notesSlide" Target="/ppt/notesSlides/notesSlide42.xml" Id="R311f1319ff9e4e6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195abf97e90944c6" /><Relationship Type="http://schemas.openxmlformats.org/officeDocument/2006/relationships/notesSlide" Target="/ppt/notesSlides/notesSlide43.xml" Id="R9c6bb1bc51ea49e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e8140d7be44b4c27" /><Relationship Type="http://schemas.openxmlformats.org/officeDocument/2006/relationships/notesSlide" Target="/ppt/notesSlides/notesSlide44.xml" Id="Rd37f322ee5e74a1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d9f6bf4cf81d43d8" /><Relationship Type="http://schemas.openxmlformats.org/officeDocument/2006/relationships/notesSlide" Target="/ppt/notesSlides/notesSlide45.xml" Id="Rc8e2f3c48eff409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ebc0f63968cf4f11" /><Relationship Type="http://schemas.openxmlformats.org/officeDocument/2006/relationships/notesSlide" Target="/ppt/notesSlides/notesSlide46.xml" Id="Rc930cbb8536c4b63"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26fe8b90771b40c9" /><Relationship Type="http://schemas.openxmlformats.org/officeDocument/2006/relationships/notesSlide" Target="/ppt/notesSlides/notesSlide47.xml" Id="Rab840a79215e469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cbf5c4741d5c4dab" /><Relationship Type="http://schemas.openxmlformats.org/officeDocument/2006/relationships/notesSlide" Target="/ppt/notesSlides/notesSlide48.xml" Id="R78ef69840a124c5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dc441b16b73a4cf3" /><Relationship Type="http://schemas.openxmlformats.org/officeDocument/2006/relationships/notesSlide" Target="/ppt/notesSlides/notesSlide49.xml" Id="R6557bb5ab97e466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68184a58b35d4259" /><Relationship Type="http://schemas.openxmlformats.org/officeDocument/2006/relationships/notesSlide" Target="/ppt/notesSlides/notesSlide50.xml" Id="R7c568fc91fe64ff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745c5ed68214c6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617B2A1A-ADCF-434B-8FA6-CEAD63BAD76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3" name="text-1-1">
            <a:extLst xmlns:a="http://schemas.openxmlformats.org/drawingml/2006/main">
              <a:ext uri="{FF2B5EF4-FFF2-40B4-BE49-F238E27FC236}">
                <a16:creationId xmlns:a16="http://schemas.microsoft.com/office/drawing/2014/main" id="{16E737D5-21B4-4333-B0D4-CFE7155F8E02}"/>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Pracovný podklad nie právne stanovisko</a:t>
            </a:r>
          </a:p>
        </p:txBody>
      </p:sp>
      <p:sp>
        <p:nvSpPr>
          <p:cNvPr id="4" name="text-1-2">
            <a:extLst xmlns:a="http://schemas.openxmlformats.org/drawingml/2006/main">
              <a:ext uri="{FF2B5EF4-FFF2-40B4-BE49-F238E27FC236}">
                <a16:creationId xmlns:a16="http://schemas.microsoft.com/office/drawing/2014/main" id="{6AE52AC6-1E2F-4253-A9FE-58B3D1D71D49}"/>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Oddelte extrakciu od záveru</a:t>
            </a:r>
          </a:p>
        </p:txBody>
      </p:sp>
      <p:sp>
        <p:nvSpPr>
          <p:cNvPr id="5" name="text-1-3">
            <a:extLst xmlns:a="http://schemas.openxmlformats.org/drawingml/2006/main">
              <a:ext uri="{FF2B5EF4-FFF2-40B4-BE49-F238E27FC236}">
                <a16:creationId xmlns:a16="http://schemas.microsoft.com/office/drawing/2014/main" id="{C7652B1A-F2F5-4302-9D63-120FF2865398}"/>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Rozhoduje kvalifikovaný odborník</a:t>
            </a:r>
          </a:p>
        </p:txBody>
      </p:sp>
      <p:sp>
        <p:nvSpPr>
          <p:cNvPr id="6" name="text-1-4">
            <a:extLst xmlns:a="http://schemas.openxmlformats.org/drawingml/2006/main">
              <a:ext uri="{FF2B5EF4-FFF2-40B4-BE49-F238E27FC236}">
                <a16:creationId xmlns:a16="http://schemas.microsoft.com/office/drawing/2014/main" id="{BFB2489F-BCAC-476B-8362-64337D56948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
            <a:extLst xmlns:a="http://schemas.openxmlformats.org/drawingml/2006/main">
              <a:ext uri="{FF2B5EF4-FFF2-40B4-BE49-F238E27FC236}">
                <a16:creationId xmlns:a16="http://schemas.microsoft.com/office/drawing/2014/main" id="{9A097D05-C597-4558-94B3-74998D15FE29}"/>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zmluva obsahuje sankciu. Vytvorte prehľad jej znenia a otázku pre právnika, nie definitívny názor na platnosť.</a:t>
            </a:r>
          </a:p>
        </p:txBody>
      </p:sp>
      <p:sp>
        <p:nvSpPr>
          <p:cNvPr id="8" name="text-1-6">
            <a:extLst xmlns:a="http://schemas.openxmlformats.org/drawingml/2006/main">
              <a:ext uri="{FF2B5EF4-FFF2-40B4-BE49-F238E27FC236}">
                <a16:creationId xmlns:a16="http://schemas.microsoft.com/office/drawing/2014/main" id="{9614F0F2-88AC-4E9D-A200-BB3EF27DD64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
            <a:extLst xmlns:a="http://schemas.openxmlformats.org/drawingml/2006/main">
              <a:ext uri="{FF2B5EF4-FFF2-40B4-BE49-F238E27FC236}">
                <a16:creationId xmlns:a16="http://schemas.microsoft.com/office/drawing/2014/main" id="{0249F2C8-B2AB-4F22-BB9F-57318639F46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178749632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
            <a:extLst xmlns:a="http://schemas.openxmlformats.org/drawingml/2006/main">
              <a:ext uri="{FF2B5EF4-FFF2-40B4-BE49-F238E27FC236}">
                <a16:creationId xmlns:a16="http://schemas.microsoft.com/office/drawing/2014/main" id="{07D13076-3976-4244-BED8-0DB773C7E8F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2-1">
            <a:extLst xmlns:a="http://schemas.openxmlformats.org/drawingml/2006/main">
              <a:ext uri="{FF2B5EF4-FFF2-40B4-BE49-F238E27FC236}">
                <a16:creationId xmlns:a16="http://schemas.microsoft.com/office/drawing/2014/main" id="{0F290358-162B-4B1A-B63B-4953C500BB1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Definícia právnej pracovnej úlohy</a:t>
            </a:r>
          </a:p>
        </p:txBody>
      </p:sp>
      <p:sp>
        <p:nvSpPr>
          <p:cNvPr id="3" name="text-2-2">
            <a:extLst xmlns:a="http://schemas.openxmlformats.org/drawingml/2006/main">
              <a:ext uri="{FF2B5EF4-FFF2-40B4-BE49-F238E27FC236}">
                <a16:creationId xmlns:a16="http://schemas.microsoft.com/office/drawing/2014/main" id="{C786803E-E694-44AE-9C50-D6F2005ADE3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Pomenujte účel a adresáta</a:t>
            </a:r>
          </a:p>
        </p:txBody>
      </p:sp>
      <p:sp>
        <p:nvSpPr>
          <p:cNvPr id="4" name="text-2-3">
            <a:extLst xmlns:a="http://schemas.openxmlformats.org/drawingml/2006/main">
              <a:ext uri="{FF2B5EF4-FFF2-40B4-BE49-F238E27FC236}">
                <a16:creationId xmlns:a16="http://schemas.microsoft.com/office/drawing/2014/main" id="{DC4091CC-BCFF-43C0-8E42-665672F6DB8B}"/>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čo sa nesmie meniť</a:t>
            </a:r>
          </a:p>
        </p:txBody>
      </p:sp>
      <p:sp>
        <p:nvSpPr>
          <p:cNvPr id="5" name="diagram-node-2-0">
            <a:extLst xmlns:a="http://schemas.openxmlformats.org/drawingml/2006/main">
              <a:ext uri="{FF2B5EF4-FFF2-40B4-BE49-F238E27FC236}">
                <a16:creationId xmlns:a16="http://schemas.microsoft.com/office/drawing/2014/main" id="{F7384BB4-7D5B-4C78-B3A1-3515F57D26AF}"/>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Konkrétna otázka</a:t>
            </a:r>
          </a:p>
        </p:txBody>
      </p:sp>
      <p:sp>
        <p:nvSpPr>
          <p:cNvPr id="6" name="diagram-node-2-1">
            <a:extLst xmlns:a="http://schemas.openxmlformats.org/drawingml/2006/main">
              <a:ext uri="{FF2B5EF4-FFF2-40B4-BE49-F238E27FC236}">
                <a16:creationId xmlns:a16="http://schemas.microsoft.com/office/drawing/2014/main" id="{E73320D1-D979-4A12-9206-CB390B782A82}"/>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Zdrojový balík</a:t>
            </a:r>
          </a:p>
        </p:txBody>
      </p:sp>
      <p:sp>
        <p:nvSpPr>
          <p:cNvPr id="7" name="diagram-node-2-2">
            <a:extLst xmlns:a="http://schemas.openxmlformats.org/drawingml/2006/main">
              <a:ext uri="{FF2B5EF4-FFF2-40B4-BE49-F238E27FC236}">
                <a16:creationId xmlns:a16="http://schemas.microsoft.com/office/drawing/2014/main" id="{31FCC92A-24A6-4600-BBE6-3C3A76D049F8}"/>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Pracovná extrakcia</a:t>
            </a:r>
          </a:p>
        </p:txBody>
      </p:sp>
      <p:sp>
        <p:nvSpPr>
          <p:cNvPr id="8" name="diagram-node-2-3">
            <a:extLst xmlns:a="http://schemas.openxmlformats.org/drawingml/2006/main">
              <a:ext uri="{FF2B5EF4-FFF2-40B4-BE49-F238E27FC236}">
                <a16:creationId xmlns:a16="http://schemas.microsoft.com/office/drawing/2014/main" id="{CB860D15-8F24-4CDF-ACD0-F335E0509C94}"/>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Otázky a medzery</a:t>
            </a:r>
          </a:p>
        </p:txBody>
      </p:sp>
      <p:sp>
        <p:nvSpPr>
          <p:cNvPr id="9" name="diagram-node-2-4">
            <a:extLst xmlns:a="http://schemas.openxmlformats.org/drawingml/2006/main">
              <a:ext uri="{FF2B5EF4-FFF2-40B4-BE49-F238E27FC236}">
                <a16:creationId xmlns:a16="http://schemas.microsoft.com/office/drawing/2014/main" id="{6FE5E0DC-FB25-4BFB-8A52-2BBDFE11072D}"/>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Odborné posúdenie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13">
            <a:extLst xmlns:a="http://schemas.openxmlformats.org/drawingml/2006/main">
              <a:ext uri="{FF2B5EF4-FFF2-40B4-BE49-F238E27FC236}">
                <a16:creationId xmlns:a16="http://schemas.microsoft.com/office/drawing/2014/main" id="{2B9EF5BC-4D5F-46A7-8995-8E4A9B975CD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14">
            <a:extLst xmlns:a="http://schemas.openxmlformats.org/drawingml/2006/main">
              <a:ext uri="{FF2B5EF4-FFF2-40B4-BE49-F238E27FC236}">
                <a16:creationId xmlns:a16="http://schemas.microsoft.com/office/drawing/2014/main" id="{E8C6E400-948E-4DFD-A4A9-1C7BD1B9129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nájom má viac dodatkov. Požiadajte len o zoznam termínov s odkazmi na dokument a stranu.</a:t>
            </a:r>
          </a:p>
        </p:txBody>
      </p:sp>
      <p:sp>
        <p:nvSpPr>
          <p:cNvPr id="16" name="text-2-15">
            <a:extLst xmlns:a="http://schemas.openxmlformats.org/drawingml/2006/main">
              <a:ext uri="{FF2B5EF4-FFF2-40B4-BE49-F238E27FC236}">
                <a16:creationId xmlns:a16="http://schemas.microsoft.com/office/drawing/2014/main" id="{012A1A1A-8CD9-4EBE-B511-776D46FED0C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16">
            <a:extLst xmlns:a="http://schemas.openxmlformats.org/drawingml/2006/main">
              <a:ext uri="{FF2B5EF4-FFF2-40B4-BE49-F238E27FC236}">
                <a16:creationId xmlns:a16="http://schemas.microsoft.com/office/drawing/2014/main" id="{69FF1D8F-CFAD-4268-8B0D-B1F8066B5AA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35814703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
            <a:extLst xmlns:a="http://schemas.openxmlformats.org/drawingml/2006/main">
              <a:ext uri="{FF2B5EF4-FFF2-40B4-BE49-F238E27FC236}">
                <a16:creationId xmlns:a16="http://schemas.microsoft.com/office/drawing/2014/main" id="{8DE86E3A-791C-43FC-BA74-A6E1BADC1EA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3-1">
            <a:extLst xmlns:a="http://schemas.openxmlformats.org/drawingml/2006/main">
              <a:ext uri="{FF2B5EF4-FFF2-40B4-BE49-F238E27FC236}">
                <a16:creationId xmlns:a16="http://schemas.microsoft.com/office/drawing/2014/main" id="{6B125D45-856C-472A-ACDF-30E38C8B47F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Zdrojový balík a úplnosť</a:t>
            </a:r>
          </a:p>
        </p:txBody>
      </p:sp>
      <p:sp>
        <p:nvSpPr>
          <p:cNvPr id="3" name="text-3-2">
            <a:extLst xmlns:a="http://schemas.openxmlformats.org/drawingml/2006/main">
              <a:ext uri="{FF2B5EF4-FFF2-40B4-BE49-F238E27FC236}">
                <a16:creationId xmlns:a16="http://schemas.microsoft.com/office/drawing/2014/main" id="{EB94FF30-4703-4849-90C1-F3153B14084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Zozbierajte prílohy a dodatky</a:t>
            </a:r>
          </a:p>
        </p:txBody>
      </p:sp>
      <p:sp>
        <p:nvSpPr>
          <p:cNvPr id="4" name="text-3-3">
            <a:extLst xmlns:a="http://schemas.openxmlformats.org/drawingml/2006/main">
              <a:ext uri="{FF2B5EF4-FFF2-40B4-BE49-F238E27FC236}">
                <a16:creationId xmlns:a16="http://schemas.microsoft.com/office/drawing/2014/main" id="{1C74C489-789E-4B38-9D0A-EE7892DD1AD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Označte chýbajúci dokument</a:t>
            </a:r>
          </a:p>
        </p:txBody>
      </p:sp>
      <p:sp>
        <p:nvSpPr>
          <p:cNvPr id="5" name="text-3-4">
            <a:extLst xmlns:a="http://schemas.openxmlformats.org/drawingml/2006/main">
              <a:ext uri="{FF2B5EF4-FFF2-40B4-BE49-F238E27FC236}">
                <a16:creationId xmlns:a16="http://schemas.microsoft.com/office/drawing/2014/main" id="{8F82F73A-BBDF-42DB-8249-CE725A2534E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5">
            <a:extLst xmlns:a="http://schemas.openxmlformats.org/drawingml/2006/main">
              <a:ext uri="{FF2B5EF4-FFF2-40B4-BE49-F238E27FC236}">
                <a16:creationId xmlns:a16="http://schemas.microsoft.com/office/drawing/2014/main" id="{F45E1197-650C-4D4B-8EB3-DABF8F8B520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zmluva odkazuje na cenník, ktorý nie je priložený. Označte finančné podmienky ako neúplné a vyžiadajte cenník.</a:t>
            </a:r>
          </a:p>
        </p:txBody>
      </p:sp>
      <p:sp>
        <p:nvSpPr>
          <p:cNvPr id="7" name="text-3-6">
            <a:extLst xmlns:a="http://schemas.openxmlformats.org/drawingml/2006/main">
              <a:ext uri="{FF2B5EF4-FFF2-40B4-BE49-F238E27FC236}">
                <a16:creationId xmlns:a16="http://schemas.microsoft.com/office/drawing/2014/main" id="{B0EB62B6-5C78-43BA-9C64-FEC7559EDF4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
            <a:extLst xmlns:a="http://schemas.openxmlformats.org/drawingml/2006/main">
              <a:ext uri="{FF2B5EF4-FFF2-40B4-BE49-F238E27FC236}">
                <a16:creationId xmlns:a16="http://schemas.microsoft.com/office/drawing/2014/main" id="{6C97D554-D469-4D38-A3D3-0B4208CAD83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212121881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
            <a:extLst xmlns:a="http://schemas.openxmlformats.org/drawingml/2006/main">
              <a:ext uri="{FF2B5EF4-FFF2-40B4-BE49-F238E27FC236}">
                <a16:creationId xmlns:a16="http://schemas.microsoft.com/office/drawing/2014/main" id="{8D3796E2-4245-45B6-A639-E00FAC47E28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4-1">
            <a:extLst xmlns:a="http://schemas.openxmlformats.org/drawingml/2006/main">
              <a:ext uri="{FF2B5EF4-FFF2-40B4-BE49-F238E27FC236}">
                <a16:creationId xmlns:a16="http://schemas.microsoft.com/office/drawing/2014/main" id="{3131F297-3E49-4A61-B01F-9D38F1FA077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Jurisdikcia a časová platnosť</a:t>
            </a:r>
          </a:p>
        </p:txBody>
      </p:sp>
      <p:sp>
        <p:nvSpPr>
          <p:cNvPr id="3" name="text-4-2">
            <a:extLst xmlns:a="http://schemas.openxmlformats.org/drawingml/2006/main">
              <a:ext uri="{FF2B5EF4-FFF2-40B4-BE49-F238E27FC236}">
                <a16:creationId xmlns:a16="http://schemas.microsoft.com/office/drawing/2014/main" id="{085507AF-91E1-41A1-AB97-F5146385DA5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rozhodné právo</a:t>
            </a:r>
          </a:p>
        </p:txBody>
      </p:sp>
      <p:sp>
        <p:nvSpPr>
          <p:cNvPr id="4" name="text-4-3">
            <a:extLst xmlns:a="http://schemas.openxmlformats.org/drawingml/2006/main">
              <a:ext uri="{FF2B5EF4-FFF2-40B4-BE49-F238E27FC236}">
                <a16:creationId xmlns:a16="http://schemas.microsoft.com/office/drawing/2014/main" id="{3D55B18A-CF3B-446E-91DC-7C064EC147C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Rozlíšte návrh a účinné pravidlo</a:t>
            </a:r>
          </a:p>
        </p:txBody>
      </p:sp>
      <p:sp>
        <p:nvSpPr>
          <p:cNvPr id="5" name="text-4-4">
            <a:extLst xmlns:a="http://schemas.openxmlformats.org/drawingml/2006/main">
              <a:ext uri="{FF2B5EF4-FFF2-40B4-BE49-F238E27FC236}">
                <a16:creationId xmlns:a16="http://schemas.microsoft.com/office/drawing/2014/main" id="{0C923B9F-C7A4-42AA-9A94-0827660CF24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5">
            <a:extLst xmlns:a="http://schemas.openxmlformats.org/drawingml/2006/main">
              <a:ext uri="{FF2B5EF4-FFF2-40B4-BE49-F238E27FC236}">
                <a16:creationId xmlns:a16="http://schemas.microsoft.com/office/drawing/2014/main" id="{ABC57900-3D2D-47E9-8566-8B245D37AA1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model cituje americké rozhodnutie pre slovenskú zmluvu. Označte nesúlad a nechajte odborníka určiť relevantný zdroj.</a:t>
            </a:r>
          </a:p>
        </p:txBody>
      </p:sp>
      <p:sp>
        <p:nvSpPr>
          <p:cNvPr id="7" name="text-4-6">
            <a:extLst xmlns:a="http://schemas.openxmlformats.org/drawingml/2006/main">
              <a:ext uri="{FF2B5EF4-FFF2-40B4-BE49-F238E27FC236}">
                <a16:creationId xmlns:a16="http://schemas.microsoft.com/office/drawing/2014/main" id="{A412619C-E215-4B07-99B9-B3A15846BA1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
            <a:extLst xmlns:a="http://schemas.openxmlformats.org/drawingml/2006/main">
              <a:ext uri="{FF2B5EF4-FFF2-40B4-BE49-F238E27FC236}">
                <a16:creationId xmlns:a16="http://schemas.microsoft.com/office/drawing/2014/main" id="{3E96B79B-5B60-449D-9507-5841B123FC9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30188526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E31DD491-AB59-49FE-80FA-E2953CDA1CE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5-1">
            <a:extLst xmlns:a="http://schemas.openxmlformats.org/drawingml/2006/main">
              <a:ext uri="{FF2B5EF4-FFF2-40B4-BE49-F238E27FC236}">
                <a16:creationId xmlns:a16="http://schemas.microsoft.com/office/drawing/2014/main" id="{1078140D-0CB5-4A98-8AF3-D78CEB8D7A4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Práca s dôvernými dokumentmi</a:t>
            </a:r>
          </a:p>
        </p:txBody>
      </p:sp>
      <p:sp>
        <p:nvSpPr>
          <p:cNvPr id="3" name="text-5-2">
            <a:extLst xmlns:a="http://schemas.openxmlformats.org/drawingml/2006/main">
              <a:ext uri="{FF2B5EF4-FFF2-40B4-BE49-F238E27FC236}">
                <a16:creationId xmlns:a16="http://schemas.microsoft.com/office/drawing/2014/main" id="{077E981A-8781-4F40-B004-DF851E782F04}"/>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schválený režim</a:t>
            </a:r>
          </a:p>
        </p:txBody>
      </p:sp>
      <p:sp>
        <p:nvSpPr>
          <p:cNvPr id="4" name="text-5-3">
            <a:extLst xmlns:a="http://schemas.openxmlformats.org/drawingml/2006/main">
              <a:ext uri="{FF2B5EF4-FFF2-40B4-BE49-F238E27FC236}">
                <a16:creationId xmlns:a16="http://schemas.microsoft.com/office/drawing/2014/main" id="{D9BA77FE-50C3-423E-A8F8-70058408792F}"/>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Minimalizujte odovzdaný text</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Podklad</a:t>
                      </a:r>
                    </a:p>
                  </a:txBody>
                  <a:tcPr marL="91440" marR="91440" marT="45720" marB="45720">
                    <a:solidFill>
                      <a:srgbClr val="EAF4F0"/>
                    </a:solidFill>
                  </a:tcPr>
                </a:tc>
                <a:tc>
                  <a:txBody>
                    <a:bodyPr/>
                    <a:lstStyle/>
                    <a:p>
                      <a:r>
                        <a:rPr sz="1800" b="1">
                          <a:solidFill>
                            <a:srgbClr val="10263B"/>
                          </a:solidFill>
                          <a:latin typeface="Arial"/>
                          <a:ea typeface="Arial"/>
                          <a:cs typeface="Arial"/>
                        </a:rPr>
                        <a:t>Použitie v prvom učení</a:t>
                      </a:r>
                    </a:p>
                  </a:txBody>
                  <a:tcPr marL="91440" marR="91440" marT="45720" marB="45720">
                    <a:solidFill>
                      <a:srgbClr val="EAF4F0"/>
                    </a:solidFill>
                  </a:tcPr>
                </a:tc>
                <a:tc>
                  <a:txBody>
                    <a:bodyPr/>
                    <a:lstStyle/>
                    <a:p>
                      <a:r>
                        <a:rPr sz="1800" b="1">
                          <a:solidFill>
                            <a:srgbClr val="10263B"/>
                          </a:solidFill>
                          <a:latin typeface="Arial"/>
                          <a:ea typeface="Arial"/>
                          <a:cs typeface="Arial"/>
                        </a:rPr>
                        <a:t>Kontrola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Fiktívna zmluva</a:t>
                      </a:r>
                    </a:p>
                  </a:txBody>
                  <a:tcPr marL="91440" marR="91440" marT="45720" marB="45720">
                    <a:solidFill>
                      <a:srgbClr val="FFFFFF"/>
                    </a:solidFill>
                  </a:tcPr>
                </a:tc>
                <a:tc>
                  <a:txBody>
                    <a:bodyPr/>
                    <a:lstStyle/>
                    <a:p>
                      <a:r>
                        <a:rPr sz="1800" b="0">
                          <a:solidFill>
                            <a:srgbClr val="10263B"/>
                          </a:solidFill>
                          <a:latin typeface="Arial"/>
                          <a:ea typeface="Arial"/>
                          <a:cs typeface="Arial"/>
                        </a:rPr>
                        <a:t>Áno</a:t>
                      </a:r>
                    </a:p>
                  </a:txBody>
                  <a:tcPr marL="91440" marR="91440" marT="45720" marB="45720">
                    <a:solidFill>
                      <a:srgbClr val="FFFFFF"/>
                    </a:solidFill>
                  </a:tcPr>
                </a:tc>
                <a:tc>
                  <a:txBody>
                    <a:bodyPr/>
                    <a:lstStyle/>
                    <a:p>
                      <a:r>
                        <a:rPr sz="1800" b="0">
                          <a:solidFill>
                            <a:srgbClr val="10263B"/>
                          </a:solidFill>
                          <a:latin typeface="Arial"/>
                          <a:ea typeface="Arial"/>
                          <a:cs typeface="Arial"/>
                        </a:rPr>
                        <a:t>Vymyslený obsah a identita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Klientsky spis</a:t>
                      </a:r>
                    </a:p>
                  </a:txBody>
                  <a:tcPr marL="91440" marR="91440" marT="45720" marB="45720">
                    <a:solidFill>
                      <a:srgbClr val="FFFFFF"/>
                    </a:solidFill>
                  </a:tcPr>
                </a:tc>
                <a:tc>
                  <a:txBody>
                    <a:bodyPr/>
                    <a:lstStyle/>
                    <a:p>
                      <a:r>
                        <a:rPr sz="1800" b="0">
                          <a:solidFill>
                            <a:srgbClr val="10263B"/>
                          </a:solidFill>
                          <a:latin typeface="Arial"/>
                          <a:ea typeface="Arial"/>
                          <a:cs typeface="Arial"/>
                        </a:rPr>
                        <a:t>Nie automaticky</a:t>
                      </a:r>
                    </a:p>
                  </a:txBody>
                  <a:tcPr marL="91440" marR="91440" marT="45720" marB="45720">
                    <a:solidFill>
                      <a:srgbClr val="FFFFFF"/>
                    </a:solidFill>
                  </a:tcPr>
                </a:tc>
                <a:tc>
                  <a:txBody>
                    <a:bodyPr/>
                    <a:lstStyle/>
                    <a:p>
                      <a:r>
                        <a:rPr sz="1800" b="0">
                          <a:solidFill>
                            <a:srgbClr val="10263B"/>
                          </a:solidFill>
                          <a:latin typeface="Arial"/>
                          <a:ea typeface="Arial"/>
                          <a:cs typeface="Arial"/>
                        </a:rPr>
                        <a:t>Oprávnenie a schválený režim</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Zmluva bez mien</a:t>
                      </a:r>
                    </a:p>
                  </a:txBody>
                  <a:tcPr marL="91440" marR="91440" marT="45720" marB="45720">
                    <a:solidFill>
                      <a:srgbClr val="FFFFFF"/>
                    </a:solidFill>
                  </a:tcPr>
                </a:tc>
                <a:tc>
                  <a:txBody>
                    <a:bodyPr/>
                    <a:lstStyle/>
                    <a:p>
                      <a:r>
                        <a:rPr sz="1800" b="0">
                          <a:solidFill>
                            <a:srgbClr val="10263B"/>
                          </a:solidFill>
                          <a:latin typeface="Arial"/>
                          <a:ea typeface="Arial"/>
                          <a:cs typeface="Arial"/>
                        </a:rPr>
                        <a:t>Nie automaticky</a:t>
                      </a:r>
                    </a:p>
                  </a:txBody>
                  <a:tcPr marL="91440" marR="91440" marT="45720" marB="45720">
                    <a:solidFill>
                      <a:srgbClr val="FFFFFF"/>
                    </a:solidFill>
                  </a:tcPr>
                </a:tc>
                <a:tc>
                  <a:txBody>
                    <a:bodyPr/>
                    <a:lstStyle/>
                    <a:p>
                      <a:r>
                        <a:rPr sz="1800" b="0">
                          <a:solidFill>
                            <a:srgbClr val="10263B"/>
                          </a:solidFill>
                          <a:latin typeface="Arial"/>
                          <a:ea typeface="Arial"/>
                          <a:cs typeface="Arial"/>
                        </a:rPr>
                        <a:t>Ďalšie identifikujúce detaily</a:t>
                      </a:r>
                    </a:p>
                  </a:txBody>
                  <a:tcPr marL="91440" marR="91440" marT="45720" marB="45720">
                    <a:solidFill>
                      <a:srgbClr val="FFFFFF"/>
                    </a:solidFill>
                  </a:tcPr>
                </a:tc>
              </a:tr>
            </a:tbl>
          </a:graphicData>
        </a:graphic>
      </p:graphicFrame>
      <p:sp>
        <p:nvSpPr>
          <p:cNvPr id="6" name="text-5-4">
            <a:extLst xmlns:a="http://schemas.openxmlformats.org/drawingml/2006/main">
              <a:ext uri="{FF2B5EF4-FFF2-40B4-BE49-F238E27FC236}">
                <a16:creationId xmlns:a16="http://schemas.microsoft.com/office/drawing/2014/main" id="{33B745BB-4C2C-4D87-9DE9-1C16D6CE04B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5">
            <a:extLst xmlns:a="http://schemas.openxmlformats.org/drawingml/2006/main">
              <a:ext uri="{FF2B5EF4-FFF2-40B4-BE49-F238E27FC236}">
                <a16:creationId xmlns:a16="http://schemas.microsoft.com/office/drawing/2014/main" id="{E4479597-A541-44EF-8643-4FC157DC538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klauzula sa učí na vymyslenej firme a sume. Odstráňte aj identifikujúce okolnosti, nielen meno podpisujúceho.</a:t>
            </a:r>
          </a:p>
        </p:txBody>
      </p:sp>
      <p:sp>
        <p:nvSpPr>
          <p:cNvPr id="8" name="text-5-6">
            <a:extLst xmlns:a="http://schemas.openxmlformats.org/drawingml/2006/main">
              <a:ext uri="{FF2B5EF4-FFF2-40B4-BE49-F238E27FC236}">
                <a16:creationId xmlns:a16="http://schemas.microsoft.com/office/drawing/2014/main" id="{F5A91EB7-32B4-475B-8936-016B199FD11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7">
            <a:extLst xmlns:a="http://schemas.openxmlformats.org/drawingml/2006/main">
              <a:ext uri="{FF2B5EF4-FFF2-40B4-BE49-F238E27FC236}">
                <a16:creationId xmlns:a16="http://schemas.microsoft.com/office/drawing/2014/main" id="{3293B9E8-54E6-4295-A153-24ACC802D50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180591838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0">
            <a:extLst xmlns:a="http://schemas.openxmlformats.org/drawingml/2006/main">
              <a:ext uri="{FF2B5EF4-FFF2-40B4-BE49-F238E27FC236}">
                <a16:creationId xmlns:a16="http://schemas.microsoft.com/office/drawing/2014/main" id="{118270D6-F9D3-48E6-ABC0-07BB5C389A8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6-1">
            <a:extLst xmlns:a="http://schemas.openxmlformats.org/drawingml/2006/main">
              <a:ext uri="{FF2B5EF4-FFF2-40B4-BE49-F238E27FC236}">
                <a16:creationId xmlns:a16="http://schemas.microsoft.com/office/drawing/2014/main" id="{F2CA2FB0-00F4-4AE0-A196-DF0AECBA7B7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Citácia ako overiteľný odkaz</a:t>
            </a:r>
          </a:p>
        </p:txBody>
      </p:sp>
      <p:sp>
        <p:nvSpPr>
          <p:cNvPr id="3" name="text-6-2">
            <a:extLst xmlns:a="http://schemas.openxmlformats.org/drawingml/2006/main">
              <a:ext uri="{FF2B5EF4-FFF2-40B4-BE49-F238E27FC236}">
                <a16:creationId xmlns:a16="http://schemas.microsoft.com/office/drawing/2014/main" id="{40A2E6E5-DE25-44B3-9EFD-DB3D302D241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Nájdite pôvodný text</a:t>
            </a:r>
          </a:p>
        </p:txBody>
      </p:sp>
      <p:sp>
        <p:nvSpPr>
          <p:cNvPr id="4" name="text-6-3">
            <a:extLst xmlns:a="http://schemas.openxmlformats.org/drawingml/2006/main">
              <a:ext uri="{FF2B5EF4-FFF2-40B4-BE49-F238E27FC236}">
                <a16:creationId xmlns:a16="http://schemas.microsoft.com/office/drawing/2014/main" id="{8448FEB7-65B0-4336-8DD7-B5DAD619E81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Neuznávajte presvedčivý názov</a:t>
            </a:r>
          </a:p>
        </p:txBody>
      </p:sp>
      <p:sp>
        <p:nvSpPr>
          <p:cNvPr id="5" name="text-6-4">
            <a:extLst xmlns:a="http://schemas.openxmlformats.org/drawingml/2006/main">
              <a:ext uri="{FF2B5EF4-FFF2-40B4-BE49-F238E27FC236}">
                <a16:creationId xmlns:a16="http://schemas.microsoft.com/office/drawing/2014/main" id="{62BAAC3C-15BC-4FAB-BB09-649877C820B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6-5">
            <a:extLst xmlns:a="http://schemas.openxmlformats.org/drawingml/2006/main">
              <a:ext uri="{FF2B5EF4-FFF2-40B4-BE49-F238E27FC236}">
                <a16:creationId xmlns:a16="http://schemas.microsoft.com/office/drawing/2014/main" id="{24AC63BE-A324-4D8F-8CDA-CF1ABE7994C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súhrn uvádza neexistujúci paragraf. Označte citáciu ako neoverenú a nepoužite ju v dokumente pre klienta.</a:t>
            </a:r>
          </a:p>
        </p:txBody>
      </p:sp>
      <p:sp>
        <p:nvSpPr>
          <p:cNvPr id="7" name="text-6-6">
            <a:extLst xmlns:a="http://schemas.openxmlformats.org/drawingml/2006/main">
              <a:ext uri="{FF2B5EF4-FFF2-40B4-BE49-F238E27FC236}">
                <a16:creationId xmlns:a16="http://schemas.microsoft.com/office/drawing/2014/main" id="{DD1C74B3-FF69-4CD6-8C2F-F441969CF50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6-7">
            <a:extLst xmlns:a="http://schemas.openxmlformats.org/drawingml/2006/main">
              <a:ext uri="{FF2B5EF4-FFF2-40B4-BE49-F238E27FC236}">
                <a16:creationId xmlns:a16="http://schemas.microsoft.com/office/drawing/2014/main" id="{A8F953E8-4D7B-4586-A865-E4FA4066265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166004928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0">
            <a:extLst xmlns:a="http://schemas.openxmlformats.org/drawingml/2006/main">
              <a:ext uri="{FF2B5EF4-FFF2-40B4-BE49-F238E27FC236}">
                <a16:creationId xmlns:a16="http://schemas.microsoft.com/office/drawing/2014/main" id="{28631E29-25E8-4D84-868F-5766A92F9AC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7-1">
            <a:extLst xmlns:a="http://schemas.openxmlformats.org/drawingml/2006/main">
              <a:ext uri="{FF2B5EF4-FFF2-40B4-BE49-F238E27FC236}">
                <a16:creationId xmlns:a16="http://schemas.microsoft.com/office/drawing/2014/main" id="{5A1F348E-28FB-4E05-8FC3-C5F93CD7BA4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Extrakčná tabuľka klauzúl</a:t>
            </a:r>
          </a:p>
        </p:txBody>
      </p:sp>
      <p:sp>
        <p:nvSpPr>
          <p:cNvPr id="3" name="text-7-2">
            <a:extLst xmlns:a="http://schemas.openxmlformats.org/drawingml/2006/main">
              <a:ext uri="{FF2B5EF4-FFF2-40B4-BE49-F238E27FC236}">
                <a16:creationId xmlns:a16="http://schemas.microsoft.com/office/drawing/2014/main" id="{F3E931E6-D359-4E6B-8931-75C725EE340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doslovný podklad</a:t>
            </a:r>
          </a:p>
        </p:txBody>
      </p:sp>
      <p:sp>
        <p:nvSpPr>
          <p:cNvPr id="4" name="text-7-3">
            <a:extLst xmlns:a="http://schemas.openxmlformats.org/drawingml/2006/main">
              <a:ext uri="{FF2B5EF4-FFF2-40B4-BE49-F238E27FC236}">
                <a16:creationId xmlns:a16="http://schemas.microsoft.com/office/drawing/2014/main" id="{E404C05A-2F47-46AC-AD13-013F9CFC33E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Pridajte lokalizáciu a neistotu</a:t>
            </a:r>
          </a:p>
        </p:txBody>
      </p:sp>
      <p:sp>
        <p:nvSpPr>
          <p:cNvPr id="5" name="text-7-4">
            <a:extLst xmlns:a="http://schemas.openxmlformats.org/drawingml/2006/main">
              <a:ext uri="{FF2B5EF4-FFF2-40B4-BE49-F238E27FC236}">
                <a16:creationId xmlns:a16="http://schemas.microsoft.com/office/drawing/2014/main" id="{CE9F1F1D-2788-49EB-B716-70DA2181E82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7-5">
            <a:extLst xmlns:a="http://schemas.openxmlformats.org/drawingml/2006/main">
              <a:ext uri="{FF2B5EF4-FFF2-40B4-BE49-F238E27FC236}">
                <a16:creationId xmlns:a16="http://schemas.microsoft.com/office/drawing/2014/main" id="{C794B149-88D8-4694-ADAD-449A168CCA1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vyhľadajte výpovednú lehotu a uveďte jej presné miesto, bez označenia „právne v poriadku“.</a:t>
            </a:r>
          </a:p>
        </p:txBody>
      </p:sp>
      <p:sp>
        <p:nvSpPr>
          <p:cNvPr id="7" name="text-7-6">
            <a:extLst xmlns:a="http://schemas.openxmlformats.org/drawingml/2006/main">
              <a:ext uri="{FF2B5EF4-FFF2-40B4-BE49-F238E27FC236}">
                <a16:creationId xmlns:a16="http://schemas.microsoft.com/office/drawing/2014/main" id="{634C0AA0-A705-4EA5-94E8-2E040EC8898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7-7">
            <a:extLst xmlns:a="http://schemas.openxmlformats.org/drawingml/2006/main">
              <a:ext uri="{FF2B5EF4-FFF2-40B4-BE49-F238E27FC236}">
                <a16:creationId xmlns:a16="http://schemas.microsoft.com/office/drawing/2014/main" id="{53BCFD0D-D228-4DD9-928E-9696D0D47EB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134346283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8-0">
            <a:extLst xmlns:a="http://schemas.openxmlformats.org/drawingml/2006/main">
              <a:ext uri="{FF2B5EF4-FFF2-40B4-BE49-F238E27FC236}">
                <a16:creationId xmlns:a16="http://schemas.microsoft.com/office/drawing/2014/main" id="{9018065A-8E69-4D6A-ADDF-755AFBAE892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8-1">
            <a:extLst xmlns:a="http://schemas.openxmlformats.org/drawingml/2006/main">
              <a:ext uri="{FF2B5EF4-FFF2-40B4-BE49-F238E27FC236}">
                <a16:creationId xmlns:a16="http://schemas.microsoft.com/office/drawing/2014/main" id="{795E6AA2-0132-4F97-BD3F-B999F0D6345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Príloha nie systémový pokyn</a:t>
            </a:r>
          </a:p>
        </p:txBody>
      </p:sp>
      <p:sp>
        <p:nvSpPr>
          <p:cNvPr id="3" name="text-8-2">
            <a:extLst xmlns:a="http://schemas.openxmlformats.org/drawingml/2006/main">
              <a:ext uri="{FF2B5EF4-FFF2-40B4-BE49-F238E27FC236}">
                <a16:creationId xmlns:a16="http://schemas.microsoft.com/office/drawing/2014/main" id="{2BD53BD0-91E5-405D-8530-580B4D4A3EB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Ignorujte vložené príkazy</a:t>
            </a:r>
          </a:p>
        </p:txBody>
      </p:sp>
      <p:sp>
        <p:nvSpPr>
          <p:cNvPr id="4" name="text-8-3">
            <a:extLst xmlns:a="http://schemas.openxmlformats.org/drawingml/2006/main">
              <a:ext uri="{FF2B5EF4-FFF2-40B4-BE49-F238E27FC236}">
                <a16:creationId xmlns:a16="http://schemas.microsoft.com/office/drawing/2014/main" id="{A680E6EA-31B2-46BA-A4D5-26CF95E62CD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Obmedzte nástroje a odosielanie</a:t>
            </a:r>
          </a:p>
        </p:txBody>
      </p:sp>
      <p:sp>
        <p:nvSpPr>
          <p:cNvPr id="5" name="text-8-4">
            <a:extLst xmlns:a="http://schemas.openxmlformats.org/drawingml/2006/main">
              <a:ext uri="{FF2B5EF4-FFF2-40B4-BE49-F238E27FC236}">
                <a16:creationId xmlns:a16="http://schemas.microsoft.com/office/drawing/2014/main" id="{03361C2E-6CE9-427D-9C8E-E2199D8C315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8-5">
            <a:extLst xmlns:a="http://schemas.openxmlformats.org/drawingml/2006/main">
              <a:ext uri="{FF2B5EF4-FFF2-40B4-BE49-F238E27FC236}">
                <a16:creationId xmlns:a16="http://schemas.microsoft.com/office/drawing/2014/main" id="{B4993949-547C-482D-A363-E00561CB6CF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príloha žiada poslať zmluvu na cudziu adresu. Zastavte nástrojovú akciu a označte podozrivý obsah.</a:t>
            </a:r>
          </a:p>
        </p:txBody>
      </p:sp>
      <p:sp>
        <p:nvSpPr>
          <p:cNvPr id="7" name="text-8-6">
            <a:extLst xmlns:a="http://schemas.openxmlformats.org/drawingml/2006/main">
              <a:ext uri="{FF2B5EF4-FFF2-40B4-BE49-F238E27FC236}">
                <a16:creationId xmlns:a16="http://schemas.microsoft.com/office/drawing/2014/main" id="{E39A4649-B87F-4963-A477-4B09453FCDA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8-7">
            <a:extLst xmlns:a="http://schemas.openxmlformats.org/drawingml/2006/main">
              <a:ext uri="{FF2B5EF4-FFF2-40B4-BE49-F238E27FC236}">
                <a16:creationId xmlns:a16="http://schemas.microsoft.com/office/drawing/2014/main" id="{F8C51A3E-B16D-4BEA-97AA-A8EBFA04EF9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48962262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9-0">
            <a:extLst xmlns:a="http://schemas.openxmlformats.org/drawingml/2006/main">
              <a:ext uri="{FF2B5EF4-FFF2-40B4-BE49-F238E27FC236}">
                <a16:creationId xmlns:a16="http://schemas.microsoft.com/office/drawing/2014/main" id="{4F72BAE6-DD26-47E0-83AF-B1D49E3D10B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9-1">
            <a:extLst xmlns:a="http://schemas.openxmlformats.org/drawingml/2006/main">
              <a:ext uri="{FF2B5EF4-FFF2-40B4-BE49-F238E27FC236}">
                <a16:creationId xmlns:a16="http://schemas.microsoft.com/office/drawing/2014/main" id="{567066AA-2651-4055-8C36-C2AE6474434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Rozdiely medzi verziami</a:t>
            </a:r>
          </a:p>
        </p:txBody>
      </p:sp>
      <p:sp>
        <p:nvSpPr>
          <p:cNvPr id="3" name="text-9-2">
            <a:extLst xmlns:a="http://schemas.openxmlformats.org/drawingml/2006/main">
              <a:ext uri="{FF2B5EF4-FFF2-40B4-BE49-F238E27FC236}">
                <a16:creationId xmlns:a16="http://schemas.microsoft.com/office/drawing/2014/main" id="{622CCE27-12DF-402E-B623-F429B4A6E9A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skutočné znenia</a:t>
            </a:r>
          </a:p>
        </p:txBody>
      </p:sp>
      <p:sp>
        <p:nvSpPr>
          <p:cNvPr id="4" name="text-9-3">
            <a:extLst xmlns:a="http://schemas.openxmlformats.org/drawingml/2006/main">
              <a:ext uri="{FF2B5EF4-FFF2-40B4-BE49-F238E27FC236}">
                <a16:creationId xmlns:a16="http://schemas.microsoft.com/office/drawing/2014/main" id="{B9C1DDE6-E629-47DD-8064-8DC15A63224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Rozlíšte redakčnú a vecnú zmenu</a:t>
            </a:r>
          </a:p>
        </p:txBody>
      </p:sp>
      <p:sp>
        <p:nvSpPr>
          <p:cNvPr id="5" name="text-9-4">
            <a:extLst xmlns:a="http://schemas.openxmlformats.org/drawingml/2006/main">
              <a:ext uri="{FF2B5EF4-FFF2-40B4-BE49-F238E27FC236}">
                <a16:creationId xmlns:a16="http://schemas.microsoft.com/office/drawing/2014/main" id="{C97BE2A2-FEB4-4779-907A-999DFADF253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9-5">
            <a:extLst xmlns:a="http://schemas.openxmlformats.org/drawingml/2006/main">
              <a:ext uri="{FF2B5EF4-FFF2-40B4-BE49-F238E27FC236}">
                <a16:creationId xmlns:a16="http://schemas.microsoft.com/office/drawing/2014/main" id="{0EE88FC7-0FFE-4B81-BD52-4A67394FB09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dodatok mení „môže“ na „musí“. Ukážte presný rozdiel a odovzdajte otázku o dôsledku právnikovi.</a:t>
            </a:r>
          </a:p>
        </p:txBody>
      </p:sp>
      <p:sp>
        <p:nvSpPr>
          <p:cNvPr id="7" name="text-9-6">
            <a:extLst xmlns:a="http://schemas.openxmlformats.org/drawingml/2006/main">
              <a:ext uri="{FF2B5EF4-FFF2-40B4-BE49-F238E27FC236}">
                <a16:creationId xmlns:a16="http://schemas.microsoft.com/office/drawing/2014/main" id="{74110233-6C54-41F7-A8CE-FF16CD41E28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9-7">
            <a:extLst xmlns:a="http://schemas.openxmlformats.org/drawingml/2006/main">
              <a:ext uri="{FF2B5EF4-FFF2-40B4-BE49-F238E27FC236}">
                <a16:creationId xmlns:a16="http://schemas.microsoft.com/office/drawing/2014/main" id="{922B862F-424F-43C7-A5F2-5BE6E5ABD0B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77476525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0-0">
            <a:extLst xmlns:a="http://schemas.openxmlformats.org/drawingml/2006/main">
              <a:ext uri="{FF2B5EF4-FFF2-40B4-BE49-F238E27FC236}">
                <a16:creationId xmlns:a16="http://schemas.microsoft.com/office/drawing/2014/main" id="{679DDC3F-ACC1-4FDD-8A29-DAA9056F76D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Právny pracovný podklad a kontrola zdrojov</a:t>
            </a:r>
          </a:p>
        </p:txBody>
      </p:sp>
      <p:sp>
        <p:nvSpPr>
          <p:cNvPr id="2" name="text-10-1">
            <a:extLst xmlns:a="http://schemas.openxmlformats.org/drawingml/2006/main">
              <a:ext uri="{FF2B5EF4-FFF2-40B4-BE49-F238E27FC236}">
                <a16:creationId xmlns:a16="http://schemas.microsoft.com/office/drawing/2014/main" id="{E6CBF708-C00A-465C-84CF-731B5BACDE6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Prvé odovzdanie právnikovi</a:t>
            </a:r>
          </a:p>
        </p:txBody>
      </p:sp>
      <p:sp>
        <p:nvSpPr>
          <p:cNvPr id="3" name="text-10-2">
            <a:extLst xmlns:a="http://schemas.openxmlformats.org/drawingml/2006/main">
              <a:ext uri="{FF2B5EF4-FFF2-40B4-BE49-F238E27FC236}">
                <a16:creationId xmlns:a16="http://schemas.microsoft.com/office/drawing/2014/main" id="{EAF9CB40-9278-4EE0-AF0C-2AF1BB61F21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fakt a otázku</a:t>
            </a:r>
          </a:p>
        </p:txBody>
      </p:sp>
      <p:sp>
        <p:nvSpPr>
          <p:cNvPr id="4" name="text-10-3">
            <a:extLst xmlns:a="http://schemas.openxmlformats.org/drawingml/2006/main">
              <a:ext uri="{FF2B5EF4-FFF2-40B4-BE49-F238E27FC236}">
                <a16:creationId xmlns:a16="http://schemas.microsoft.com/office/drawing/2014/main" id="{81731756-2409-4F36-960B-B40E2EB79ED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Priznajte hranice analýzy</a:t>
            </a:r>
          </a:p>
        </p:txBody>
      </p:sp>
      <p:sp>
        <p:nvSpPr>
          <p:cNvPr id="5" name="diagram-node-10-0">
            <a:extLst xmlns:a="http://schemas.openxmlformats.org/drawingml/2006/main">
              <a:ext uri="{FF2B5EF4-FFF2-40B4-BE49-F238E27FC236}">
                <a16:creationId xmlns:a16="http://schemas.microsoft.com/office/drawing/2014/main" id="{86D12F83-8491-4998-8DBA-F169F90EF42B}"/>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Zoznam dokumentov</a:t>
            </a:r>
          </a:p>
        </p:txBody>
      </p:sp>
      <p:sp>
        <p:nvSpPr>
          <p:cNvPr id="6" name="diagram-node-10-1">
            <a:extLst xmlns:a="http://schemas.openxmlformats.org/drawingml/2006/main">
              <a:ext uri="{FF2B5EF4-FFF2-40B4-BE49-F238E27FC236}">
                <a16:creationId xmlns:a16="http://schemas.microsoft.com/office/drawing/2014/main" id="{2701134E-D20F-4CF7-B2A9-CA0437F25591}"/>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Overené klauzuly</a:t>
            </a:r>
          </a:p>
        </p:txBody>
      </p:sp>
      <p:sp>
        <p:nvSpPr>
          <p:cNvPr id="7" name="diagram-node-10-2">
            <a:extLst xmlns:a="http://schemas.openxmlformats.org/drawingml/2006/main">
              <a:ext uri="{FF2B5EF4-FFF2-40B4-BE49-F238E27FC236}">
                <a16:creationId xmlns:a16="http://schemas.microsoft.com/office/drawing/2014/main" id="{CBE5F5F4-8BCC-4DA5-B8A0-2FAF8D8B310D}"/>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Neistoty</a:t>
            </a:r>
          </a:p>
        </p:txBody>
      </p:sp>
      <p:sp>
        <p:nvSpPr>
          <p:cNvPr id="8" name="diagram-node-10-3">
            <a:extLst xmlns:a="http://schemas.openxmlformats.org/drawingml/2006/main">
              <a:ext uri="{FF2B5EF4-FFF2-40B4-BE49-F238E27FC236}">
                <a16:creationId xmlns:a16="http://schemas.microsoft.com/office/drawing/2014/main" id="{3883628F-99A8-4A74-A304-1FF91BC18B64}"/>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Rozsah kontroly</a:t>
            </a:r>
          </a:p>
        </p:txBody>
      </p:sp>
      <p:sp>
        <p:nvSpPr>
          <p:cNvPr id="9" name="diagram-node-10-4">
            <a:extLst xmlns:a="http://schemas.openxmlformats.org/drawingml/2006/main">
              <a:ext uri="{FF2B5EF4-FFF2-40B4-BE49-F238E27FC236}">
                <a16:creationId xmlns:a16="http://schemas.microsoft.com/office/drawing/2014/main" id="{E97AB1DB-61B8-48AB-83EA-282DD94CCE27}"/>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Odovzdanie právnikovi</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0-13">
            <a:extLst xmlns:a="http://schemas.openxmlformats.org/drawingml/2006/main">
              <a:ext uri="{FF2B5EF4-FFF2-40B4-BE49-F238E27FC236}">
                <a16:creationId xmlns:a16="http://schemas.microsoft.com/office/drawing/2014/main" id="{75A62DC6-A445-43D6-BB0C-61E84301308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0-14">
            <a:extLst xmlns:a="http://schemas.openxmlformats.org/drawingml/2006/main">
              <a:ext uri="{FF2B5EF4-FFF2-40B4-BE49-F238E27FC236}">
                <a16:creationId xmlns:a16="http://schemas.microsoft.com/office/drawing/2014/main" id="{DBFC5575-6BF0-410D-A2A2-BE305EB1524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má overené tri termíny a neúplnú prílohu. Uveďte otvorenú otázku namiesto všeobecného schválenia celej zmluvy.</a:t>
            </a:r>
          </a:p>
        </p:txBody>
      </p:sp>
      <p:sp>
        <p:nvSpPr>
          <p:cNvPr id="16" name="text-10-15">
            <a:extLst xmlns:a="http://schemas.openxmlformats.org/drawingml/2006/main">
              <a:ext uri="{FF2B5EF4-FFF2-40B4-BE49-F238E27FC236}">
                <a16:creationId xmlns:a16="http://schemas.microsoft.com/office/drawing/2014/main" id="{648B4708-7C3F-4C09-8847-7C34FF032F7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0-16">
            <a:extLst xmlns:a="http://schemas.openxmlformats.org/drawingml/2006/main">
              <a:ext uri="{FF2B5EF4-FFF2-40B4-BE49-F238E27FC236}">
                <a16:creationId xmlns:a16="http://schemas.microsoft.com/office/drawing/2014/main" id="{968CDFAA-64F0-4FEE-A756-6B74015EF3F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66452842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52426ed74cad44a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B1ADDE8B-FF3C-4B5A-A0B1-E360335F841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3" name="text-11-1">
            <a:extLst xmlns:a="http://schemas.openxmlformats.org/drawingml/2006/main">
              <a:ext uri="{FF2B5EF4-FFF2-40B4-BE49-F238E27FC236}">
                <a16:creationId xmlns:a16="http://schemas.microsoft.com/office/drawing/2014/main" id="{2B28F7A9-D503-4687-83A0-E3FA1C297E7F}"/>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používania AI</a:t>
            </a:r>
          </a:p>
        </p:txBody>
      </p:sp>
      <p:sp>
        <p:nvSpPr>
          <p:cNvPr id="4" name="text-11-2">
            <a:extLst xmlns:a="http://schemas.openxmlformats.org/drawingml/2006/main">
              <a:ext uri="{FF2B5EF4-FFF2-40B4-BE49-F238E27FC236}">
                <a16:creationId xmlns:a16="http://schemas.microsoft.com/office/drawing/2014/main" id="{9434FECE-29E4-459A-897B-99F95B9F2FB5}"/>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Evidujte účel a vlastníka</a:t>
            </a:r>
          </a:p>
        </p:txBody>
      </p:sp>
      <p:sp>
        <p:nvSpPr>
          <p:cNvPr id="5" name="text-11-3">
            <a:extLst xmlns:a="http://schemas.openxmlformats.org/drawingml/2006/main">
              <a:ext uri="{FF2B5EF4-FFF2-40B4-BE49-F238E27FC236}">
                <a16:creationId xmlns:a16="http://schemas.microsoft.com/office/drawing/2014/main" id="{13317D41-2BEC-4088-8672-DEB00775BBA4}"/>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Zapisujte konkrétny systém</a:t>
            </a:r>
          </a:p>
        </p:txBody>
      </p:sp>
      <p:sp>
        <p:nvSpPr>
          <p:cNvPr id="6" name="text-11-4">
            <a:extLst xmlns:a="http://schemas.openxmlformats.org/drawingml/2006/main">
              <a:ext uri="{FF2B5EF4-FFF2-40B4-BE49-F238E27FC236}">
                <a16:creationId xmlns:a16="http://schemas.microsoft.com/office/drawing/2014/main" id="{1CBDD8A0-C5E6-4782-91A0-642F4BA1A62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1-5">
            <a:extLst xmlns:a="http://schemas.openxmlformats.org/drawingml/2006/main">
              <a:ext uri="{FF2B5EF4-FFF2-40B4-BE49-F238E27FC236}">
                <a16:creationId xmlns:a16="http://schemas.microsoft.com/office/drawing/2014/main" id="{60200623-A018-4731-A4BA-00FEE7C5183D}"/>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zapíšte sumarizáciu zmlúv a HR FAQ ako dve samostatné použitia s rôznym vlastníkom a údajmi.</a:t>
            </a:r>
          </a:p>
        </p:txBody>
      </p:sp>
      <p:sp>
        <p:nvSpPr>
          <p:cNvPr id="8" name="text-11-6">
            <a:extLst xmlns:a="http://schemas.openxmlformats.org/drawingml/2006/main">
              <a:ext uri="{FF2B5EF4-FFF2-40B4-BE49-F238E27FC236}">
                <a16:creationId xmlns:a16="http://schemas.microsoft.com/office/drawing/2014/main" id="{91FB21A8-F73A-4FB6-AC27-F1E70D3D9EC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1-7">
            <a:extLst xmlns:a="http://schemas.openxmlformats.org/drawingml/2006/main">
              <a:ext uri="{FF2B5EF4-FFF2-40B4-BE49-F238E27FC236}">
                <a16:creationId xmlns:a16="http://schemas.microsoft.com/office/drawing/2014/main" id="{4637B27C-4656-4486-B451-0D91CD82FD0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24742682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2-0">
            <a:extLst xmlns:a="http://schemas.openxmlformats.org/drawingml/2006/main">
              <a:ext uri="{FF2B5EF4-FFF2-40B4-BE49-F238E27FC236}">
                <a16:creationId xmlns:a16="http://schemas.microsoft.com/office/drawing/2014/main" id="{59451EA0-CD38-4C65-A77F-BD19D03EDE3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2-1">
            <a:extLst xmlns:a="http://schemas.openxmlformats.org/drawingml/2006/main">
              <a:ext uri="{FF2B5EF4-FFF2-40B4-BE49-F238E27FC236}">
                <a16:creationId xmlns:a16="http://schemas.microsoft.com/office/drawing/2014/main" id="{B74E1B3B-6E42-49D0-A19E-B3324347816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Účel pred klasifikáciou</a:t>
            </a:r>
          </a:p>
        </p:txBody>
      </p:sp>
      <p:sp>
        <p:nvSpPr>
          <p:cNvPr id="3" name="text-12-2">
            <a:extLst xmlns:a="http://schemas.openxmlformats.org/drawingml/2006/main">
              <a:ext uri="{FF2B5EF4-FFF2-40B4-BE49-F238E27FC236}">
                <a16:creationId xmlns:a16="http://schemas.microsoft.com/office/drawing/2014/main" id="{45461B27-6ECB-4BFC-920B-DE9625254E4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Popíšte reálnu funkciu</a:t>
            </a:r>
          </a:p>
        </p:txBody>
      </p:sp>
      <p:sp>
        <p:nvSpPr>
          <p:cNvPr id="4" name="text-12-3">
            <a:extLst xmlns:a="http://schemas.openxmlformats.org/drawingml/2006/main">
              <a:ext uri="{FF2B5EF4-FFF2-40B4-BE49-F238E27FC236}">
                <a16:creationId xmlns:a16="http://schemas.microsoft.com/office/drawing/2014/main" id="{B49FF1DC-EFC6-411B-A89C-0AAB4DB8E9AB}"/>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Nespoliehajte sa na názov</a:t>
            </a:r>
          </a:p>
        </p:txBody>
      </p:sp>
      <p:sp>
        <p:nvSpPr>
          <p:cNvPr id="5" name="diagram-node-12-0">
            <a:extLst xmlns:a="http://schemas.openxmlformats.org/drawingml/2006/main">
              <a:ext uri="{FF2B5EF4-FFF2-40B4-BE49-F238E27FC236}">
                <a16:creationId xmlns:a16="http://schemas.microsoft.com/office/drawing/2014/main" id="{8A5503F4-0D13-4496-A2F4-FA7B01035C68}"/>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Marketingový názov</a:t>
            </a:r>
          </a:p>
        </p:txBody>
      </p:sp>
      <p:sp>
        <p:nvSpPr>
          <p:cNvPr id="6" name="diagram-node-12-1">
            <a:extLst xmlns:a="http://schemas.openxmlformats.org/drawingml/2006/main">
              <a:ext uri="{FF2B5EF4-FFF2-40B4-BE49-F238E27FC236}">
                <a16:creationId xmlns:a16="http://schemas.microsoft.com/office/drawing/2014/main" id="{C3873F32-CF13-49DE-B869-9BFFD06495EA}"/>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Skutočná funkcia</a:t>
            </a:r>
          </a:p>
        </p:txBody>
      </p:sp>
      <p:sp>
        <p:nvSpPr>
          <p:cNvPr id="7" name="diagram-node-12-2">
            <a:extLst xmlns:a="http://schemas.openxmlformats.org/drawingml/2006/main">
              <a:ext uri="{FF2B5EF4-FFF2-40B4-BE49-F238E27FC236}">
                <a16:creationId xmlns:a16="http://schemas.microsoft.com/office/drawing/2014/main" id="{0FC26ED6-14A1-438E-A38C-8ACBE7A6FE5F}"/>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Dotknuté osoby</a:t>
            </a:r>
          </a:p>
        </p:txBody>
      </p:sp>
      <p:sp>
        <p:nvSpPr>
          <p:cNvPr id="8" name="diagram-node-12-3">
            <a:extLst xmlns:a="http://schemas.openxmlformats.org/drawingml/2006/main">
              <a:ext uri="{FF2B5EF4-FFF2-40B4-BE49-F238E27FC236}">
                <a16:creationId xmlns:a16="http://schemas.microsoft.com/office/drawing/2014/main" id="{06C2DEEE-BCF0-41A4-B23D-CDC9A6E0F0DD}"/>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Následok chyby</a:t>
            </a:r>
          </a:p>
        </p:txBody>
      </p:sp>
      <p:sp>
        <p:nvSpPr>
          <p:cNvPr id="9" name="diagram-node-12-4">
            <a:extLst xmlns:a="http://schemas.openxmlformats.org/drawingml/2006/main">
              <a:ext uri="{FF2B5EF4-FFF2-40B4-BE49-F238E27FC236}">
                <a16:creationId xmlns:a16="http://schemas.microsoft.com/office/drawing/2014/main" id="{9338764F-C601-4E22-8220-8C6DF9574AD4}"/>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Odborné zaradenie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2-13">
            <a:extLst xmlns:a="http://schemas.openxmlformats.org/drawingml/2006/main">
              <a:ext uri="{FF2B5EF4-FFF2-40B4-BE49-F238E27FC236}">
                <a16:creationId xmlns:a16="http://schemas.microsoft.com/office/drawing/2014/main" id="{86946F0D-1E4E-445B-B651-43BE36EC401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2-14">
            <a:extLst xmlns:a="http://schemas.openxmlformats.org/drawingml/2006/main">
              <a:ext uri="{FF2B5EF4-FFF2-40B4-BE49-F238E27FC236}">
                <a16:creationId xmlns:a16="http://schemas.microsoft.com/office/drawing/2014/main" id="{049DC6AD-8C18-4716-A51E-8E89B29B4DF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produkt sa volá pomocník, ale blokuje žiadosti. Zaznamenajte túto skutočnú funkciu a odovzdajte ju na odborné posúdenie.</a:t>
            </a:r>
          </a:p>
        </p:txBody>
      </p:sp>
      <p:sp>
        <p:nvSpPr>
          <p:cNvPr id="16" name="text-12-15">
            <a:extLst xmlns:a="http://schemas.openxmlformats.org/drawingml/2006/main">
              <a:ext uri="{FF2B5EF4-FFF2-40B4-BE49-F238E27FC236}">
                <a16:creationId xmlns:a16="http://schemas.microsoft.com/office/drawing/2014/main" id="{DA0C0600-BF22-4053-842A-50E994365B7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2-16">
            <a:extLst xmlns:a="http://schemas.openxmlformats.org/drawingml/2006/main">
              <a:ext uri="{FF2B5EF4-FFF2-40B4-BE49-F238E27FC236}">
                <a16:creationId xmlns:a16="http://schemas.microsoft.com/office/drawing/2014/main" id="{637312BD-76E2-4858-8D89-266BD54112F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158271998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3-0">
            <a:extLst xmlns:a="http://schemas.openxmlformats.org/drawingml/2006/main">
              <a:ext uri="{FF2B5EF4-FFF2-40B4-BE49-F238E27FC236}">
                <a16:creationId xmlns:a16="http://schemas.microsoft.com/office/drawing/2014/main" id="{42FBE075-F9E5-4453-8E37-66133E0E4FC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3-1">
            <a:extLst xmlns:a="http://schemas.openxmlformats.org/drawingml/2006/main">
              <a:ext uri="{FF2B5EF4-FFF2-40B4-BE49-F238E27FC236}">
                <a16:creationId xmlns:a16="http://schemas.microsoft.com/office/drawing/2014/main" id="{B5DE5D04-32E8-44E2-94DC-B8F759FA4D5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Roly v dodávateľskom reťazci</a:t>
            </a:r>
          </a:p>
        </p:txBody>
      </p:sp>
      <p:sp>
        <p:nvSpPr>
          <p:cNvPr id="3" name="text-13-2">
            <a:extLst xmlns:a="http://schemas.openxmlformats.org/drawingml/2006/main">
              <a:ext uri="{FF2B5EF4-FFF2-40B4-BE49-F238E27FC236}">
                <a16:creationId xmlns:a16="http://schemas.microsoft.com/office/drawing/2014/main" id="{3226B099-7DE6-4F38-B5A2-E7605886865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dodávateľa a používateľa</a:t>
            </a:r>
          </a:p>
        </p:txBody>
      </p:sp>
      <p:sp>
        <p:nvSpPr>
          <p:cNvPr id="4" name="text-13-3">
            <a:extLst xmlns:a="http://schemas.openxmlformats.org/drawingml/2006/main">
              <a:ext uri="{FF2B5EF4-FFF2-40B4-BE49-F238E27FC236}">
                <a16:creationId xmlns:a16="http://schemas.microsoft.com/office/drawing/2014/main" id="{B4CE1C5F-A445-4F34-BBAC-14F2E089CF4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vlastné úpravy</a:t>
            </a:r>
          </a:p>
        </p:txBody>
      </p:sp>
      <p:sp>
        <p:nvSpPr>
          <p:cNvPr id="5" name="text-13-4">
            <a:extLst xmlns:a="http://schemas.openxmlformats.org/drawingml/2006/main">
              <a:ext uri="{FF2B5EF4-FFF2-40B4-BE49-F238E27FC236}">
                <a16:creationId xmlns:a16="http://schemas.microsoft.com/office/drawing/2014/main" id="{AC341430-30DD-4ADD-8801-D70996BEC01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3-5">
            <a:extLst xmlns:a="http://schemas.openxmlformats.org/drawingml/2006/main">
              <a:ext uri="{FF2B5EF4-FFF2-40B4-BE49-F238E27FC236}">
                <a16:creationId xmlns:a16="http://schemas.microsoft.com/office/drawing/2014/main" id="{2C075124-D893-40FE-827A-798E1F8A5B9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premenovala cudzí nástroj a zmenila jeho účel. V registri zdôraznite úpravu a potrebu posúdenia roly.</a:t>
            </a:r>
          </a:p>
        </p:txBody>
      </p:sp>
      <p:sp>
        <p:nvSpPr>
          <p:cNvPr id="7" name="text-13-6">
            <a:extLst xmlns:a="http://schemas.openxmlformats.org/drawingml/2006/main">
              <a:ext uri="{FF2B5EF4-FFF2-40B4-BE49-F238E27FC236}">
                <a16:creationId xmlns:a16="http://schemas.microsoft.com/office/drawing/2014/main" id="{D1E228B1-5742-4A1A-880B-0A72258EB99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3-7">
            <a:extLst xmlns:a="http://schemas.openxmlformats.org/drawingml/2006/main">
              <a:ext uri="{FF2B5EF4-FFF2-40B4-BE49-F238E27FC236}">
                <a16:creationId xmlns:a16="http://schemas.microsoft.com/office/drawing/2014/main" id="{2AB493C3-1E3B-4A9E-B546-B5B79A67719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167773015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4-0">
            <a:extLst xmlns:a="http://schemas.openxmlformats.org/drawingml/2006/main">
              <a:ext uri="{FF2B5EF4-FFF2-40B4-BE49-F238E27FC236}">
                <a16:creationId xmlns:a16="http://schemas.microsoft.com/office/drawing/2014/main" id="{9879B8B3-B033-4418-8FFB-F98EF0C8BCC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4-1">
            <a:extLst xmlns:a="http://schemas.openxmlformats.org/drawingml/2006/main">
              <a:ext uri="{FF2B5EF4-FFF2-40B4-BE49-F238E27FC236}">
                <a16:creationId xmlns:a16="http://schemas.microsoft.com/office/drawing/2014/main" id="{36561F91-2C20-4D83-996F-8E5E8E4B2A6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Dotknuté osoby a dopad</a:t>
            </a:r>
          </a:p>
        </p:txBody>
      </p:sp>
      <p:sp>
        <p:nvSpPr>
          <p:cNvPr id="3" name="text-14-2">
            <a:extLst xmlns:a="http://schemas.openxmlformats.org/drawingml/2006/main">
              <a:ext uri="{FF2B5EF4-FFF2-40B4-BE49-F238E27FC236}">
                <a16:creationId xmlns:a16="http://schemas.microsoft.com/office/drawing/2014/main" id="{3DBD438B-3347-43F2-8CE4-83BEAAADDBE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komu hrozí následok</a:t>
            </a:r>
          </a:p>
        </p:txBody>
      </p:sp>
      <p:sp>
        <p:nvSpPr>
          <p:cNvPr id="4" name="text-14-3">
            <a:extLst xmlns:a="http://schemas.openxmlformats.org/drawingml/2006/main">
              <a:ext uri="{FF2B5EF4-FFF2-40B4-BE49-F238E27FC236}">
                <a16:creationId xmlns:a16="http://schemas.microsoft.com/office/drawing/2014/main" id="{81E9A033-CEDE-4038-9DFC-6816F3B2DCB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aj nepriamy účinok</a:t>
            </a:r>
          </a:p>
        </p:txBody>
      </p:sp>
      <p:sp>
        <p:nvSpPr>
          <p:cNvPr id="5" name="text-14-4">
            <a:extLst xmlns:a="http://schemas.openxmlformats.org/drawingml/2006/main">
              <a:ext uri="{FF2B5EF4-FFF2-40B4-BE49-F238E27FC236}">
                <a16:creationId xmlns:a16="http://schemas.microsoft.com/office/drawing/2014/main" id="{9768C6BE-4102-4207-AEF5-6B33C3E071D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4-5">
            <a:extLst xmlns:a="http://schemas.openxmlformats.org/drawingml/2006/main">
              <a:ext uri="{FF2B5EF4-FFF2-40B4-BE49-F238E27FC236}">
                <a16:creationId xmlns:a16="http://schemas.microsoft.com/office/drawing/2014/main" id="{24E6E511-48A5-49A6-923A-F4892E76BE9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chybne extrahovaný termín ohrozí dodávateľa sankciou. Zapíšte dotknutú stranu a vlastníka nápravy.</a:t>
            </a:r>
          </a:p>
        </p:txBody>
      </p:sp>
      <p:sp>
        <p:nvSpPr>
          <p:cNvPr id="7" name="text-14-6">
            <a:extLst xmlns:a="http://schemas.openxmlformats.org/drawingml/2006/main">
              <a:ext uri="{FF2B5EF4-FFF2-40B4-BE49-F238E27FC236}">
                <a16:creationId xmlns:a16="http://schemas.microsoft.com/office/drawing/2014/main" id="{F2BF995A-A045-4852-8F12-44D2BB3FADD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4-7">
            <a:extLst xmlns:a="http://schemas.openxmlformats.org/drawingml/2006/main">
              <a:ext uri="{FF2B5EF4-FFF2-40B4-BE49-F238E27FC236}">
                <a16:creationId xmlns:a16="http://schemas.microsoft.com/office/drawing/2014/main" id="{966F422F-7261-432B-9765-ECE1F31AEC9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20556529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0">
            <a:extLst xmlns:a="http://schemas.openxmlformats.org/drawingml/2006/main">
              <a:ext uri="{FF2B5EF4-FFF2-40B4-BE49-F238E27FC236}">
                <a16:creationId xmlns:a16="http://schemas.microsoft.com/office/drawing/2014/main" id="{9D0699C0-196C-4853-A0AC-D2CE37B4B12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5-1">
            <a:extLst xmlns:a="http://schemas.openxmlformats.org/drawingml/2006/main">
              <a:ext uri="{FF2B5EF4-FFF2-40B4-BE49-F238E27FC236}">
                <a16:creationId xmlns:a16="http://schemas.microsoft.com/office/drawing/2014/main" id="{9DD908C6-6E0B-4C3F-AE73-53FB3A188EA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Predbežné triedenie rizík</a:t>
            </a:r>
          </a:p>
        </p:txBody>
      </p:sp>
      <p:sp>
        <p:nvSpPr>
          <p:cNvPr id="3" name="text-15-2">
            <a:extLst xmlns:a="http://schemas.openxmlformats.org/drawingml/2006/main">
              <a:ext uri="{FF2B5EF4-FFF2-40B4-BE49-F238E27FC236}">
                <a16:creationId xmlns:a16="http://schemas.microsoft.com/office/drawing/2014/main" id="{DD8E5748-0C72-49A7-B999-CE01C404AA9B}"/>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Rozpoznajte citlivé použitie</a:t>
            </a:r>
          </a:p>
        </p:txBody>
      </p:sp>
      <p:sp>
        <p:nvSpPr>
          <p:cNvPr id="4" name="text-15-3">
            <a:extLst xmlns:a="http://schemas.openxmlformats.org/drawingml/2006/main">
              <a:ext uri="{FF2B5EF4-FFF2-40B4-BE49-F238E27FC236}">
                <a16:creationId xmlns:a16="http://schemas.microsoft.com/office/drawing/2014/main" id="{D1DB7803-6BB0-4858-8904-D02EDD1C0C82}"/>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Nezamieňajte triedenie za právny záver</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Použitie</a:t>
                      </a:r>
                    </a:p>
                  </a:txBody>
                  <a:tcPr marL="91440" marR="91440" marT="45720" marB="45720">
                    <a:solidFill>
                      <a:srgbClr val="EAF4F0"/>
                    </a:solidFill>
                  </a:tcPr>
                </a:tc>
                <a:tc>
                  <a:txBody>
                    <a:bodyPr/>
                    <a:lstStyle/>
                    <a:p>
                      <a:r>
                        <a:rPr sz="1800" b="1">
                          <a:solidFill>
                            <a:srgbClr val="10263B"/>
                          </a:solidFill>
                          <a:latin typeface="Arial"/>
                          <a:ea typeface="Arial"/>
                          <a:cs typeface="Arial"/>
                        </a:rPr>
                        <a:t>Pracovné upozornenie</a:t>
                      </a:r>
                    </a:p>
                  </a:txBody>
                  <a:tcPr marL="91440" marR="91440" marT="45720" marB="45720">
                    <a:solidFill>
                      <a:srgbClr val="EAF4F0"/>
                    </a:solidFill>
                  </a:tcPr>
                </a:tc>
                <a:tc>
                  <a:txBody>
                    <a:bodyPr/>
                    <a:lstStyle/>
                    <a:p>
                      <a:r>
                        <a:rPr sz="1800" b="1">
                          <a:solidFill>
                            <a:srgbClr val="10263B"/>
                          </a:solidFill>
                          <a:latin typeface="Arial"/>
                          <a:ea typeface="Arial"/>
                          <a:cs typeface="Arial"/>
                        </a:rPr>
                        <a:t>Ďalší krok</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Prepis klauzuly</a:t>
                      </a:r>
                    </a:p>
                  </a:txBody>
                  <a:tcPr marL="91440" marR="91440" marT="45720" marB="45720">
                    <a:solidFill>
                      <a:srgbClr val="FFFFFF"/>
                    </a:solidFill>
                  </a:tcPr>
                </a:tc>
                <a:tc>
                  <a:txBody>
                    <a:bodyPr/>
                    <a:lstStyle/>
                    <a:p>
                      <a:r>
                        <a:rPr sz="1800" b="0">
                          <a:solidFill>
                            <a:srgbClr val="10263B"/>
                          </a:solidFill>
                          <a:latin typeface="Arial"/>
                          <a:ea typeface="Arial"/>
                          <a:cs typeface="Arial"/>
                        </a:rPr>
                        <a:t>Vernosť originálu</a:t>
                      </a:r>
                    </a:p>
                  </a:txBody>
                  <a:tcPr marL="91440" marR="91440" marT="45720" marB="45720">
                    <a:solidFill>
                      <a:srgbClr val="FFFFFF"/>
                    </a:solidFill>
                  </a:tcPr>
                </a:tc>
                <a:tc>
                  <a:txBody>
                    <a:bodyPr/>
                    <a:lstStyle/>
                    <a:p>
                      <a:r>
                        <a:rPr sz="1800" b="0">
                          <a:solidFill>
                            <a:srgbClr val="10263B"/>
                          </a:solidFill>
                          <a:latin typeface="Arial"/>
                          <a:ea typeface="Arial"/>
                          <a:cs typeface="Arial"/>
                        </a:rPr>
                        <a:t>Kontrola výstupu</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Výber ľudí</a:t>
                      </a:r>
                    </a:p>
                  </a:txBody>
                  <a:tcPr marL="91440" marR="91440" marT="45720" marB="45720">
                    <a:solidFill>
                      <a:srgbClr val="FFFFFF"/>
                    </a:solidFill>
                  </a:tcPr>
                </a:tc>
                <a:tc>
                  <a:txBody>
                    <a:bodyPr/>
                    <a:lstStyle/>
                    <a:p>
                      <a:r>
                        <a:rPr sz="1800" b="0">
                          <a:solidFill>
                            <a:srgbClr val="10263B"/>
                          </a:solidFill>
                          <a:latin typeface="Arial"/>
                          <a:ea typeface="Arial"/>
                          <a:cs typeface="Arial"/>
                        </a:rPr>
                        <a:t>Významný dopad na práva</a:t>
                      </a:r>
                    </a:p>
                  </a:txBody>
                  <a:tcPr marL="91440" marR="91440" marT="45720" marB="45720">
                    <a:solidFill>
                      <a:srgbClr val="FFFFFF"/>
                    </a:solidFill>
                  </a:tcPr>
                </a:tc>
                <a:tc>
                  <a:txBody>
                    <a:bodyPr/>
                    <a:lstStyle/>
                    <a:p>
                      <a:r>
                        <a:rPr sz="1800" b="0">
                          <a:solidFill>
                            <a:srgbClr val="10263B"/>
                          </a:solidFill>
                          <a:latin typeface="Arial"/>
                          <a:ea typeface="Arial"/>
                          <a:cs typeface="Arial"/>
                        </a:rPr>
                        <a:t>Odborné posúdenie pred pilotom</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Záväzné odoslanie</a:t>
                      </a:r>
                    </a:p>
                  </a:txBody>
                  <a:tcPr marL="91440" marR="91440" marT="45720" marB="45720">
                    <a:solidFill>
                      <a:srgbClr val="FFFFFF"/>
                    </a:solidFill>
                  </a:tcPr>
                </a:tc>
                <a:tc>
                  <a:txBody>
                    <a:bodyPr/>
                    <a:lstStyle/>
                    <a:p>
                      <a:r>
                        <a:rPr sz="1800" b="0">
                          <a:solidFill>
                            <a:srgbClr val="10263B"/>
                          </a:solidFill>
                          <a:latin typeface="Arial"/>
                          <a:ea typeface="Arial"/>
                          <a:cs typeface="Arial"/>
                        </a:rPr>
                        <a:t>Externý právny účinok</a:t>
                      </a:r>
                    </a:p>
                  </a:txBody>
                  <a:tcPr marL="91440" marR="91440" marT="45720" marB="45720">
                    <a:solidFill>
                      <a:srgbClr val="FFFFFF"/>
                    </a:solidFill>
                  </a:tcPr>
                </a:tc>
                <a:tc>
                  <a:txBody>
                    <a:bodyPr/>
                    <a:lstStyle/>
                    <a:p>
                      <a:r>
                        <a:rPr sz="1800" b="0">
                          <a:solidFill>
                            <a:srgbClr val="10263B"/>
                          </a:solidFill>
                          <a:latin typeface="Arial"/>
                          <a:ea typeface="Arial"/>
                          <a:cs typeface="Arial"/>
                        </a:rPr>
                        <a:t>Konkrétne ľudské schválenie</a:t>
                      </a:r>
                    </a:p>
                  </a:txBody>
                  <a:tcPr marL="91440" marR="91440" marT="45720" marB="45720">
                    <a:solidFill>
                      <a:srgbClr val="FFFFFF"/>
                    </a:solidFill>
                  </a:tcPr>
                </a:tc>
              </a:tr>
            </a:tbl>
          </a:graphicData>
        </a:graphic>
      </p:graphicFrame>
      <p:sp>
        <p:nvSpPr>
          <p:cNvPr id="6" name="text-15-4">
            <a:extLst xmlns:a="http://schemas.openxmlformats.org/drawingml/2006/main">
              <a:ext uri="{FF2B5EF4-FFF2-40B4-BE49-F238E27FC236}">
                <a16:creationId xmlns:a16="http://schemas.microsoft.com/office/drawing/2014/main" id="{A395D71A-EB7E-48DA-8043-891C69E9712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5">
            <a:extLst xmlns:a="http://schemas.openxmlformats.org/drawingml/2006/main">
              <a:ext uri="{FF2B5EF4-FFF2-40B4-BE49-F238E27FC236}">
                <a16:creationId xmlns:a16="http://schemas.microsoft.com/office/drawing/2014/main" id="{B56A0F60-3848-4EE5-95EC-6B82859B3F7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systém triedi kandidátov podľa vhodnosti. Nevykonajte pilot v tomto kurze a odovzdajte prípad odborníkovi.</a:t>
            </a:r>
          </a:p>
        </p:txBody>
      </p:sp>
      <p:sp>
        <p:nvSpPr>
          <p:cNvPr id="8" name="text-15-6">
            <a:extLst xmlns:a="http://schemas.openxmlformats.org/drawingml/2006/main">
              <a:ext uri="{FF2B5EF4-FFF2-40B4-BE49-F238E27FC236}">
                <a16:creationId xmlns:a16="http://schemas.microsoft.com/office/drawing/2014/main" id="{91B77153-29AE-4137-9705-6A0C2DC7AB9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5-7">
            <a:extLst xmlns:a="http://schemas.openxmlformats.org/drawingml/2006/main">
              <a:ext uri="{FF2B5EF4-FFF2-40B4-BE49-F238E27FC236}">
                <a16:creationId xmlns:a16="http://schemas.microsoft.com/office/drawing/2014/main" id="{7A11BFD3-6F47-4695-A745-79361774D5E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164697371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0">
            <a:extLst xmlns:a="http://schemas.openxmlformats.org/drawingml/2006/main">
              <a:ext uri="{FF2B5EF4-FFF2-40B4-BE49-F238E27FC236}">
                <a16:creationId xmlns:a16="http://schemas.microsoft.com/office/drawing/2014/main" id="{8EBC0568-556C-43A9-BD18-D591C385490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6-1">
            <a:extLst xmlns:a="http://schemas.openxmlformats.org/drawingml/2006/main">
              <a:ext uri="{FF2B5EF4-FFF2-40B4-BE49-F238E27FC236}">
                <a16:creationId xmlns:a16="http://schemas.microsoft.com/office/drawing/2014/main" id="{4C8A2958-236C-4B1E-9C2B-8148C63F69A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Prepojenie s ochranou údajov</a:t>
            </a:r>
          </a:p>
        </p:txBody>
      </p:sp>
      <p:sp>
        <p:nvSpPr>
          <p:cNvPr id="3" name="text-16-2">
            <a:extLst xmlns:a="http://schemas.openxmlformats.org/drawingml/2006/main">
              <a:ext uri="{FF2B5EF4-FFF2-40B4-BE49-F238E27FC236}">
                <a16:creationId xmlns:a16="http://schemas.microsoft.com/office/drawing/2014/main" id="{48724345-6BA1-40CA-BF79-11F4D2E3339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Mapujte osobné údaje</a:t>
            </a:r>
          </a:p>
        </p:txBody>
      </p:sp>
      <p:sp>
        <p:nvSpPr>
          <p:cNvPr id="4" name="text-16-3">
            <a:extLst xmlns:a="http://schemas.openxmlformats.org/drawingml/2006/main">
              <a:ext uri="{FF2B5EF4-FFF2-40B4-BE49-F238E27FC236}">
                <a16:creationId xmlns:a16="http://schemas.microsoft.com/office/drawing/2014/main" id="{C663B0CE-7004-496D-AEBF-708F8701932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oprávnenie a účel</a:t>
            </a:r>
          </a:p>
        </p:txBody>
      </p:sp>
      <p:sp>
        <p:nvSpPr>
          <p:cNvPr id="5" name="text-16-4">
            <a:extLst xmlns:a="http://schemas.openxmlformats.org/drawingml/2006/main">
              <a:ext uri="{FF2B5EF4-FFF2-40B4-BE49-F238E27FC236}">
                <a16:creationId xmlns:a16="http://schemas.microsoft.com/office/drawing/2014/main" id="{7A6114C5-EF39-43C3-9630-BEFAC29B9D2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6-5">
            <a:extLst xmlns:a="http://schemas.openxmlformats.org/drawingml/2006/main">
              <a:ext uri="{FF2B5EF4-FFF2-40B4-BE49-F238E27FC236}">
                <a16:creationId xmlns:a16="http://schemas.microsoft.com/office/drawing/2014/main" id="{AD3BD9F8-A677-445E-A598-B19761C3E8C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chatbot používa zákaznícke kontakty na inú úlohu. Označte nový účel na preverenie, bez predpokladu automatického súhlasu.</a:t>
            </a:r>
          </a:p>
        </p:txBody>
      </p:sp>
      <p:sp>
        <p:nvSpPr>
          <p:cNvPr id="7" name="text-16-6">
            <a:extLst xmlns:a="http://schemas.openxmlformats.org/drawingml/2006/main">
              <a:ext uri="{FF2B5EF4-FFF2-40B4-BE49-F238E27FC236}">
                <a16:creationId xmlns:a16="http://schemas.microsoft.com/office/drawing/2014/main" id="{BA422A19-13AC-4277-94AF-568ECCE149B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6-7">
            <a:extLst xmlns:a="http://schemas.openxmlformats.org/drawingml/2006/main">
              <a:ext uri="{FF2B5EF4-FFF2-40B4-BE49-F238E27FC236}">
                <a16:creationId xmlns:a16="http://schemas.microsoft.com/office/drawing/2014/main" id="{96B0BCF9-7506-4506-BFF0-22C934E4BA9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71725044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0">
            <a:extLst xmlns:a="http://schemas.openxmlformats.org/drawingml/2006/main">
              <a:ext uri="{FF2B5EF4-FFF2-40B4-BE49-F238E27FC236}">
                <a16:creationId xmlns:a16="http://schemas.microsoft.com/office/drawing/2014/main" id="{4C0EAC3C-9D88-4BF6-B140-C8F4A5E2622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7-1">
            <a:extLst xmlns:a="http://schemas.openxmlformats.org/drawingml/2006/main">
              <a:ext uri="{FF2B5EF4-FFF2-40B4-BE49-F238E27FC236}">
                <a16:creationId xmlns:a16="http://schemas.microsoft.com/office/drawing/2014/main" id="{B5BCFB75-28C4-4DF8-94D3-246FEDBF964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Pseudonymizácia a doplnkové informácie</a:t>
            </a:r>
          </a:p>
        </p:txBody>
      </p:sp>
      <p:sp>
        <p:nvSpPr>
          <p:cNvPr id="3" name="text-17-2">
            <a:extLst xmlns:a="http://schemas.openxmlformats.org/drawingml/2006/main">
              <a:ext uri="{FF2B5EF4-FFF2-40B4-BE49-F238E27FC236}">
                <a16:creationId xmlns:a16="http://schemas.microsoft.com/office/drawing/2014/main" id="{248CD466-37E7-4284-97D8-19B043A2B94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Držte kľúč oddelene</a:t>
            </a:r>
          </a:p>
        </p:txBody>
      </p:sp>
      <p:sp>
        <p:nvSpPr>
          <p:cNvPr id="4" name="text-17-3">
            <a:extLst xmlns:a="http://schemas.openxmlformats.org/drawingml/2006/main">
              <a:ext uri="{FF2B5EF4-FFF2-40B4-BE49-F238E27FC236}">
                <a16:creationId xmlns:a16="http://schemas.microsoft.com/office/drawing/2014/main" id="{6F947BED-8412-421B-B84E-490BFE1A9CD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Posudzujte spätnú identifikáciu</a:t>
            </a:r>
          </a:p>
        </p:txBody>
      </p:sp>
      <p:sp>
        <p:nvSpPr>
          <p:cNvPr id="5" name="text-17-4">
            <a:extLst xmlns:a="http://schemas.openxmlformats.org/drawingml/2006/main">
              <a:ext uri="{FF2B5EF4-FFF2-40B4-BE49-F238E27FC236}">
                <a16:creationId xmlns:a16="http://schemas.microsoft.com/office/drawing/2014/main" id="{D4EA6837-6FDB-4113-9542-6EEDA28C985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7-5">
            <a:extLst xmlns:a="http://schemas.openxmlformats.org/drawingml/2006/main">
              <a:ext uri="{FF2B5EF4-FFF2-40B4-BE49-F238E27FC236}">
                <a16:creationId xmlns:a16="http://schemas.microsoft.com/office/drawing/2014/main" id="{A2D71CDA-C5DA-4814-94A8-58F83F3803D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kódy Z-1 a Z-2 majú mapu v rovnakom súbore. Navrhnite oddelenie a posúdenie ďalších identifikujúcich detailov.</a:t>
            </a:r>
          </a:p>
        </p:txBody>
      </p:sp>
      <p:sp>
        <p:nvSpPr>
          <p:cNvPr id="7" name="text-17-6">
            <a:extLst xmlns:a="http://schemas.openxmlformats.org/drawingml/2006/main">
              <a:ext uri="{FF2B5EF4-FFF2-40B4-BE49-F238E27FC236}">
                <a16:creationId xmlns:a16="http://schemas.microsoft.com/office/drawing/2014/main" id="{09A8D09A-8595-4C65-8034-3945D3DDD70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7-7">
            <a:extLst xmlns:a="http://schemas.openxmlformats.org/drawingml/2006/main">
              <a:ext uri="{FF2B5EF4-FFF2-40B4-BE49-F238E27FC236}">
                <a16:creationId xmlns:a16="http://schemas.microsoft.com/office/drawing/2014/main" id="{98B171EA-4E71-4A03-9A2C-9FC623D2AA1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206228848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0">
            <a:extLst xmlns:a="http://schemas.openxmlformats.org/drawingml/2006/main">
              <a:ext uri="{FF2B5EF4-FFF2-40B4-BE49-F238E27FC236}">
                <a16:creationId xmlns:a16="http://schemas.microsoft.com/office/drawing/2014/main" id="{110E44EC-4A2C-4459-B108-88193964B79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8-1">
            <a:extLst xmlns:a="http://schemas.openxmlformats.org/drawingml/2006/main">
              <a:ext uri="{FF2B5EF4-FFF2-40B4-BE49-F238E27FC236}">
                <a16:creationId xmlns:a16="http://schemas.microsoft.com/office/drawing/2014/main" id="{B368E24F-E0C1-4897-BE30-687BB465A1E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Dodávateľský dotazník</a:t>
            </a:r>
          </a:p>
        </p:txBody>
      </p:sp>
      <p:sp>
        <p:nvSpPr>
          <p:cNvPr id="3" name="text-18-2">
            <a:extLst xmlns:a="http://schemas.openxmlformats.org/drawingml/2006/main">
              <a:ext uri="{FF2B5EF4-FFF2-40B4-BE49-F238E27FC236}">
                <a16:creationId xmlns:a16="http://schemas.microsoft.com/office/drawing/2014/main" id="{7FEB75D0-E552-4311-9C1B-AB668DADD44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Pýtajte sa na dáta a nápravu</a:t>
            </a:r>
          </a:p>
        </p:txBody>
      </p:sp>
      <p:sp>
        <p:nvSpPr>
          <p:cNvPr id="4" name="text-18-3">
            <a:extLst xmlns:a="http://schemas.openxmlformats.org/drawingml/2006/main">
              <a:ext uri="{FF2B5EF4-FFF2-40B4-BE49-F238E27FC236}">
                <a16:creationId xmlns:a16="http://schemas.microsoft.com/office/drawing/2014/main" id="{F433F592-B891-4CEE-85EC-F1BA2CD5E37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Vyžadujte doložené odpovede</a:t>
            </a:r>
          </a:p>
        </p:txBody>
      </p:sp>
      <p:sp>
        <p:nvSpPr>
          <p:cNvPr id="5" name="text-18-4">
            <a:extLst xmlns:a="http://schemas.openxmlformats.org/drawingml/2006/main">
              <a:ext uri="{FF2B5EF4-FFF2-40B4-BE49-F238E27FC236}">
                <a16:creationId xmlns:a16="http://schemas.microsoft.com/office/drawing/2014/main" id="{B13632D0-882C-4211-B29A-8FEB3A663F4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8-5">
            <a:extLst xmlns:a="http://schemas.openxmlformats.org/drawingml/2006/main">
              <a:ext uri="{FF2B5EF4-FFF2-40B4-BE49-F238E27FC236}">
                <a16:creationId xmlns:a16="http://schemas.microsoft.com/office/drawing/2014/main" id="{2CEC7985-0936-45D6-BDE0-54A186886E3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dodávateľ odpovie „sme bezpeční“. Vyžiadajte konkrétne podmienky spracovania, rozsah kontroly a postup vymazania.</a:t>
            </a:r>
          </a:p>
        </p:txBody>
      </p:sp>
      <p:sp>
        <p:nvSpPr>
          <p:cNvPr id="7" name="text-18-6">
            <a:extLst xmlns:a="http://schemas.openxmlformats.org/drawingml/2006/main">
              <a:ext uri="{FF2B5EF4-FFF2-40B4-BE49-F238E27FC236}">
                <a16:creationId xmlns:a16="http://schemas.microsoft.com/office/drawing/2014/main" id="{DAAFD1DD-B958-4ACD-A891-DA127CBD9E2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8-7">
            <a:extLst xmlns:a="http://schemas.openxmlformats.org/drawingml/2006/main">
              <a:ext uri="{FF2B5EF4-FFF2-40B4-BE49-F238E27FC236}">
                <a16:creationId xmlns:a16="http://schemas.microsoft.com/office/drawing/2014/main" id="{226CABD9-F49D-4D91-86D2-65FD91660CD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139073536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0">
            <a:extLst xmlns:a="http://schemas.openxmlformats.org/drawingml/2006/main">
              <a:ext uri="{FF2B5EF4-FFF2-40B4-BE49-F238E27FC236}">
                <a16:creationId xmlns:a16="http://schemas.microsoft.com/office/drawing/2014/main" id="{76FCB4D2-B290-4DFD-9317-BF5F2B45ACC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19-1">
            <a:extLst xmlns:a="http://schemas.openxmlformats.org/drawingml/2006/main">
              <a:ext uri="{FF2B5EF4-FFF2-40B4-BE49-F238E27FC236}">
                <a16:creationId xmlns:a16="http://schemas.microsoft.com/office/drawing/2014/main" id="{F4273FB6-C25C-4027-8859-44F9B624A19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Dokumentácia rozhodnutia o použití</a:t>
            </a:r>
          </a:p>
        </p:txBody>
      </p:sp>
      <p:sp>
        <p:nvSpPr>
          <p:cNvPr id="3" name="text-19-2">
            <a:extLst xmlns:a="http://schemas.openxmlformats.org/drawingml/2006/main">
              <a:ext uri="{FF2B5EF4-FFF2-40B4-BE49-F238E27FC236}">
                <a16:creationId xmlns:a16="http://schemas.microsoft.com/office/drawing/2014/main" id="{379F04E8-71ED-4D02-8E94-F47661EAE5C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dôvody a podmienky</a:t>
            </a:r>
          </a:p>
        </p:txBody>
      </p:sp>
      <p:sp>
        <p:nvSpPr>
          <p:cNvPr id="4" name="text-19-3">
            <a:extLst xmlns:a="http://schemas.openxmlformats.org/drawingml/2006/main">
              <a:ext uri="{FF2B5EF4-FFF2-40B4-BE49-F238E27FC236}">
                <a16:creationId xmlns:a16="http://schemas.microsoft.com/office/drawing/2014/main" id="{B8BE574D-5CB5-4400-8C58-9BCC05D9155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čo nebolo overené</a:t>
            </a:r>
          </a:p>
        </p:txBody>
      </p:sp>
      <p:sp>
        <p:nvSpPr>
          <p:cNvPr id="5" name="text-19-4">
            <a:extLst xmlns:a="http://schemas.openxmlformats.org/drawingml/2006/main">
              <a:ext uri="{FF2B5EF4-FFF2-40B4-BE49-F238E27FC236}">
                <a16:creationId xmlns:a16="http://schemas.microsoft.com/office/drawing/2014/main" id="{47071830-A8F6-408C-BFB7-2BB22E4AE2B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9-5">
            <a:extLst xmlns:a="http://schemas.openxmlformats.org/drawingml/2006/main">
              <a:ext uri="{FF2B5EF4-FFF2-40B4-BE49-F238E27FC236}">
                <a16:creationId xmlns:a16="http://schemas.microsoft.com/office/drawing/2014/main" id="{ED6F562B-C2DA-4E68-982F-714958855F8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má schválené vymyslené zmluvy. Zapíšte zákaz reálnych klientskych podkladov do vyriešenia podmienok.</a:t>
            </a:r>
          </a:p>
        </p:txBody>
      </p:sp>
      <p:sp>
        <p:nvSpPr>
          <p:cNvPr id="7" name="text-19-6">
            <a:extLst xmlns:a="http://schemas.openxmlformats.org/drawingml/2006/main">
              <a:ext uri="{FF2B5EF4-FFF2-40B4-BE49-F238E27FC236}">
                <a16:creationId xmlns:a16="http://schemas.microsoft.com/office/drawing/2014/main" id="{3112B999-A728-452D-8CE9-DEF20D3819B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9-7">
            <a:extLst xmlns:a="http://schemas.openxmlformats.org/drawingml/2006/main">
              <a:ext uri="{FF2B5EF4-FFF2-40B4-BE49-F238E27FC236}">
                <a16:creationId xmlns:a16="http://schemas.microsoft.com/office/drawing/2014/main" id="{F3CE9BF2-EF94-44A0-A000-4DF9901EEE3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15739680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0">
            <a:extLst xmlns:a="http://schemas.openxmlformats.org/drawingml/2006/main">
              <a:ext uri="{FF2B5EF4-FFF2-40B4-BE49-F238E27FC236}">
                <a16:creationId xmlns:a16="http://schemas.microsoft.com/office/drawing/2014/main" id="{71B0E249-A324-4492-AA0D-288B4C848FA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Register použití a predbežné posúdenie rizík</a:t>
            </a:r>
          </a:p>
        </p:txBody>
      </p:sp>
      <p:sp>
        <p:nvSpPr>
          <p:cNvPr id="2" name="text-20-1">
            <a:extLst xmlns:a="http://schemas.openxmlformats.org/drawingml/2006/main">
              <a:ext uri="{FF2B5EF4-FFF2-40B4-BE49-F238E27FC236}">
                <a16:creationId xmlns:a16="http://schemas.microsoft.com/office/drawing/2014/main" id="{B14B8EE5-A629-463F-8D85-FC65D583AE3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Zmena účelu vyžaduje nové posúdenie</a:t>
            </a:r>
          </a:p>
        </p:txBody>
      </p:sp>
      <p:sp>
        <p:nvSpPr>
          <p:cNvPr id="3" name="text-20-2">
            <a:extLst xmlns:a="http://schemas.openxmlformats.org/drawingml/2006/main">
              <a:ext uri="{FF2B5EF4-FFF2-40B4-BE49-F238E27FC236}">
                <a16:creationId xmlns:a16="http://schemas.microsoft.com/office/drawing/2014/main" id="{16F18539-62AF-4F74-BF49-00305A23A50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rozdiel od schválenia</a:t>
            </a:r>
          </a:p>
        </p:txBody>
      </p:sp>
      <p:sp>
        <p:nvSpPr>
          <p:cNvPr id="4" name="text-20-3">
            <a:extLst xmlns:a="http://schemas.openxmlformats.org/drawingml/2006/main">
              <a:ext uri="{FF2B5EF4-FFF2-40B4-BE49-F238E27FC236}">
                <a16:creationId xmlns:a16="http://schemas.microsoft.com/office/drawing/2014/main" id="{DAE362D3-9DA0-43FA-BD41-CB17707674F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Nerozširujte oprávnenia potichu</a:t>
            </a:r>
          </a:p>
        </p:txBody>
      </p:sp>
      <p:sp>
        <p:nvSpPr>
          <p:cNvPr id="5" name="diagram-node-20-0">
            <a:extLst xmlns:a="http://schemas.openxmlformats.org/drawingml/2006/main">
              <a:ext uri="{FF2B5EF4-FFF2-40B4-BE49-F238E27FC236}">
                <a16:creationId xmlns:a16="http://schemas.microsoft.com/office/drawing/2014/main" id="{ECFCAE6B-067D-4725-878A-D1E8F544D35B}"/>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koncept</a:t>
            </a:r>
          </a:p>
        </p:txBody>
      </p:sp>
      <p:sp>
        <p:nvSpPr>
          <p:cNvPr id="6" name="diagram-node-20-1">
            <a:extLst xmlns:a="http://schemas.openxmlformats.org/drawingml/2006/main">
              <a:ext uri="{FF2B5EF4-FFF2-40B4-BE49-F238E27FC236}">
                <a16:creationId xmlns:a16="http://schemas.microsoft.com/office/drawing/2014/main" id="{8FCF9B98-2DCD-40F9-802A-5849D5FA7D96}"/>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Nový externý účinok</a:t>
            </a:r>
          </a:p>
        </p:txBody>
      </p:sp>
      <p:sp>
        <p:nvSpPr>
          <p:cNvPr id="7" name="diagram-node-20-2">
            <a:extLst xmlns:a="http://schemas.openxmlformats.org/drawingml/2006/main">
              <a:ext uri="{FF2B5EF4-FFF2-40B4-BE49-F238E27FC236}">
                <a16:creationId xmlns:a16="http://schemas.microsoft.com/office/drawing/2014/main" id="{2929E1F0-5F01-4BEA-8CF4-1D9BC0648EED}"/>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Aktualizovaný register</a:t>
            </a:r>
          </a:p>
        </p:txBody>
      </p:sp>
      <p:sp>
        <p:nvSpPr>
          <p:cNvPr id="8" name="diagram-node-20-3">
            <a:extLst xmlns:a="http://schemas.openxmlformats.org/drawingml/2006/main">
              <a:ext uri="{FF2B5EF4-FFF2-40B4-BE49-F238E27FC236}">
                <a16:creationId xmlns:a16="http://schemas.microsoft.com/office/drawing/2014/main" id="{01EBF5AA-0527-415D-B1DE-6CD4C21CA36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Nové posúdenie</a:t>
            </a:r>
          </a:p>
        </p:txBody>
      </p:sp>
      <p:sp>
        <p:nvSpPr>
          <p:cNvPr id="9" name="diagram-node-20-4">
            <a:extLst xmlns:a="http://schemas.openxmlformats.org/drawingml/2006/main">
              <a:ext uri="{FF2B5EF4-FFF2-40B4-BE49-F238E27FC236}">
                <a16:creationId xmlns:a16="http://schemas.microsoft.com/office/drawing/2014/main" id="{BB220C93-0241-4C74-9762-80E9A76BDCD4}"/>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Podmienené schválenie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0-13">
            <a:extLst xmlns:a="http://schemas.openxmlformats.org/drawingml/2006/main">
              <a:ext uri="{FF2B5EF4-FFF2-40B4-BE49-F238E27FC236}">
                <a16:creationId xmlns:a16="http://schemas.microsoft.com/office/drawing/2014/main" id="{FE5CACF5-4F59-4AC3-B20B-44F460029BE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0-14">
            <a:extLst xmlns:a="http://schemas.openxmlformats.org/drawingml/2006/main">
              <a:ext uri="{FF2B5EF4-FFF2-40B4-BE49-F238E27FC236}">
                <a16:creationId xmlns:a16="http://schemas.microsoft.com/office/drawing/2014/main" id="{746F50FA-673A-4F73-B883-265E3DF233C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zmluvný súhrn má začať posielať návrhy klientom. Zastavte rozšírenie a vyžiadajte nové schválenie.</a:t>
            </a:r>
          </a:p>
        </p:txBody>
      </p:sp>
      <p:sp>
        <p:nvSpPr>
          <p:cNvPr id="16" name="text-20-15">
            <a:extLst xmlns:a="http://schemas.openxmlformats.org/drawingml/2006/main">
              <a:ext uri="{FF2B5EF4-FFF2-40B4-BE49-F238E27FC236}">
                <a16:creationId xmlns:a16="http://schemas.microsoft.com/office/drawing/2014/main" id="{43346A01-5E1B-46BF-BD7F-E435191EE88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0-16">
            <a:extLst xmlns:a="http://schemas.openxmlformats.org/drawingml/2006/main">
              <a:ext uri="{FF2B5EF4-FFF2-40B4-BE49-F238E27FC236}">
                <a16:creationId xmlns:a16="http://schemas.microsoft.com/office/drawing/2014/main" id="{B548E057-4AFB-41AB-8389-5B3BD3172A1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190903355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f16b904f981426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42C8FA07-2097-43B6-AF91-E5ADA0BA960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3" name="text-21-1">
            <a:extLst xmlns:a="http://schemas.openxmlformats.org/drawingml/2006/main">
              <a:ext uri="{FF2B5EF4-FFF2-40B4-BE49-F238E27FC236}">
                <a16:creationId xmlns:a16="http://schemas.microsoft.com/office/drawing/2014/main" id="{F6B8F7F5-E69F-4874-AA87-5B7C8FA377CE}"/>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Dôkazový reťazec výstupu</a:t>
            </a:r>
          </a:p>
        </p:txBody>
      </p:sp>
      <p:sp>
        <p:nvSpPr>
          <p:cNvPr id="4" name="text-21-2">
            <a:extLst xmlns:a="http://schemas.openxmlformats.org/drawingml/2006/main">
              <a:ext uri="{FF2B5EF4-FFF2-40B4-BE49-F238E27FC236}">
                <a16:creationId xmlns:a16="http://schemas.microsoft.com/office/drawing/2014/main" id="{18C8A67F-C25C-44E0-B562-234A02E34D21}"/>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Prepojte vstup a verziu</a:t>
            </a:r>
          </a:p>
        </p:txBody>
      </p:sp>
      <p:sp>
        <p:nvSpPr>
          <p:cNvPr id="5" name="text-21-3">
            <a:extLst xmlns:a="http://schemas.openxmlformats.org/drawingml/2006/main">
              <a:ext uri="{FF2B5EF4-FFF2-40B4-BE49-F238E27FC236}">
                <a16:creationId xmlns:a16="http://schemas.microsoft.com/office/drawing/2014/main" id="{A83372A6-1DDD-405D-AA07-E9F35529083F}"/>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Uložte záznam ľudskej kontroly</a:t>
            </a:r>
          </a:p>
        </p:txBody>
      </p:sp>
      <p:sp>
        <p:nvSpPr>
          <p:cNvPr id="6" name="text-21-4">
            <a:extLst xmlns:a="http://schemas.openxmlformats.org/drawingml/2006/main">
              <a:ext uri="{FF2B5EF4-FFF2-40B4-BE49-F238E27FC236}">
                <a16:creationId xmlns:a16="http://schemas.microsoft.com/office/drawing/2014/main" id="{E994491D-56A0-44F7-9A88-94B62FDD8D2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1-5">
            <a:extLst xmlns:a="http://schemas.openxmlformats.org/drawingml/2006/main">
              <a:ext uri="{FF2B5EF4-FFF2-40B4-BE49-F238E27FC236}">
                <a16:creationId xmlns:a16="http://schemas.microsoft.com/office/drawing/2014/main" id="{A6FD1115-DBB3-4A14-A7C5-3240ECD9AA25}"/>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súhrn označte identifikátorom prípadu, verziou dokumentu, verziou zadania a stavom kontroly právnikom.</a:t>
            </a:r>
          </a:p>
        </p:txBody>
      </p:sp>
      <p:sp>
        <p:nvSpPr>
          <p:cNvPr id="8" name="text-21-6">
            <a:extLst xmlns:a="http://schemas.openxmlformats.org/drawingml/2006/main">
              <a:ext uri="{FF2B5EF4-FFF2-40B4-BE49-F238E27FC236}">
                <a16:creationId xmlns:a16="http://schemas.microsoft.com/office/drawing/2014/main" id="{A555DE20-72C5-45CB-AC2D-D6B43890EA6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1-7">
            <a:extLst xmlns:a="http://schemas.openxmlformats.org/drawingml/2006/main">
              <a:ext uri="{FF2B5EF4-FFF2-40B4-BE49-F238E27FC236}">
                <a16:creationId xmlns:a16="http://schemas.microsoft.com/office/drawing/2014/main" id="{9FAE1F6B-7BF5-48DE-90BD-5F4F00DED54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114198386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22-0">
            <a:extLst xmlns:a="http://schemas.openxmlformats.org/drawingml/2006/main">
              <a:ext uri="{FF2B5EF4-FFF2-40B4-BE49-F238E27FC236}">
                <a16:creationId xmlns:a16="http://schemas.microsoft.com/office/drawing/2014/main" id="{BCC88023-DCAC-4C1B-8DE9-0ADA6DD48F6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2-1">
            <a:extLst xmlns:a="http://schemas.openxmlformats.org/drawingml/2006/main">
              <a:ext uri="{FF2B5EF4-FFF2-40B4-BE49-F238E27FC236}">
                <a16:creationId xmlns:a16="http://schemas.microsoft.com/office/drawing/2014/main" id="{C32621A7-CC0E-413D-9F51-48899583E85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Fakty, predpoklady a odporúčania</a:t>
            </a:r>
          </a:p>
        </p:txBody>
      </p:sp>
      <p:sp>
        <p:nvSpPr>
          <p:cNvPr id="3" name="text-22-2">
            <a:extLst xmlns:a="http://schemas.openxmlformats.org/drawingml/2006/main">
              <a:ext uri="{FF2B5EF4-FFF2-40B4-BE49-F238E27FC236}">
                <a16:creationId xmlns:a16="http://schemas.microsoft.com/office/drawing/2014/main" id="{5EC72BDD-AC33-4240-8DFF-04D4B286990B}"/>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oddelené polia</a:t>
            </a:r>
          </a:p>
        </p:txBody>
      </p:sp>
      <p:sp>
        <p:nvSpPr>
          <p:cNvPr id="4" name="text-22-3">
            <a:extLst xmlns:a="http://schemas.openxmlformats.org/drawingml/2006/main">
              <a:ext uri="{FF2B5EF4-FFF2-40B4-BE49-F238E27FC236}">
                <a16:creationId xmlns:a16="http://schemas.microsoft.com/office/drawing/2014/main" id="{4C56CC68-A0E4-496C-97A5-763C5001A109}"/>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Nevyplňujte medzeru odhadom</a:t>
            </a:r>
          </a:p>
        </p:txBody>
      </p:sp>
      <p:sp>
        <p:nvSpPr>
          <p:cNvPr id="5" name="diagram-node-22-0">
            <a:extLst xmlns:a="http://schemas.openxmlformats.org/drawingml/2006/main">
              <a:ext uri="{FF2B5EF4-FFF2-40B4-BE49-F238E27FC236}">
                <a16:creationId xmlns:a16="http://schemas.microsoft.com/office/drawing/2014/main" id="{83B3F198-83CE-4ADF-9F54-A39A836A4983}"/>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Pôvodný dokument</a:t>
            </a:r>
          </a:p>
        </p:txBody>
      </p:sp>
      <p:sp>
        <p:nvSpPr>
          <p:cNvPr id="6" name="diagram-node-22-1">
            <a:extLst xmlns:a="http://schemas.openxmlformats.org/drawingml/2006/main">
              <a:ext uri="{FF2B5EF4-FFF2-40B4-BE49-F238E27FC236}">
                <a16:creationId xmlns:a16="http://schemas.microsoft.com/office/drawing/2014/main" id="{1CA57903-7DC9-4AE2-A7CF-B31AA2B12A4C}"/>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Doložený fakt</a:t>
            </a:r>
          </a:p>
        </p:txBody>
      </p:sp>
      <p:sp>
        <p:nvSpPr>
          <p:cNvPr id="7" name="diagram-node-22-2">
            <a:extLst xmlns:a="http://schemas.openxmlformats.org/drawingml/2006/main">
              <a:ext uri="{FF2B5EF4-FFF2-40B4-BE49-F238E27FC236}">
                <a16:creationId xmlns:a16="http://schemas.microsoft.com/office/drawing/2014/main" id="{27570D21-F1CC-4414-91A3-F80D8C6C63BF}"/>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Otvorený predpoklad</a:t>
            </a:r>
          </a:p>
        </p:txBody>
      </p:sp>
      <p:sp>
        <p:nvSpPr>
          <p:cNvPr id="8" name="diagram-node-22-3">
            <a:extLst xmlns:a="http://schemas.openxmlformats.org/drawingml/2006/main">
              <a:ext uri="{FF2B5EF4-FFF2-40B4-BE49-F238E27FC236}">
                <a16:creationId xmlns:a16="http://schemas.microsoft.com/office/drawing/2014/main" id="{B69A6ED8-1A3E-400F-8734-F5334F349C86}"/>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Otázka na kontrolu</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22-11">
            <a:extLst xmlns:a="http://schemas.openxmlformats.org/drawingml/2006/main">
              <a:ext uri="{FF2B5EF4-FFF2-40B4-BE49-F238E27FC236}">
                <a16:creationId xmlns:a16="http://schemas.microsoft.com/office/drawing/2014/main" id="{E93C8080-1F50-4AA3-85AC-A32C2E1DB83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22-12">
            <a:extLst xmlns:a="http://schemas.openxmlformats.org/drawingml/2006/main">
              <a:ext uri="{FF2B5EF4-FFF2-40B4-BE49-F238E27FC236}">
                <a16:creationId xmlns:a16="http://schemas.microsoft.com/office/drawing/2014/main" id="{87135D45-03FF-4907-BB28-B899066C82E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chýba podpisový dátum. Zapíšte ho ako otvorenú informáciu, nie ako predpokladaný termín vzniku záväzku.</a:t>
            </a:r>
          </a:p>
        </p:txBody>
      </p:sp>
      <p:sp>
        <p:nvSpPr>
          <p:cNvPr id="14" name="text-22-13">
            <a:extLst xmlns:a="http://schemas.openxmlformats.org/drawingml/2006/main">
              <a:ext uri="{FF2B5EF4-FFF2-40B4-BE49-F238E27FC236}">
                <a16:creationId xmlns:a16="http://schemas.microsoft.com/office/drawing/2014/main" id="{913A66B2-B84E-46EA-85FA-540EED4ACA3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22-14">
            <a:extLst xmlns:a="http://schemas.openxmlformats.org/drawingml/2006/main">
              <a:ext uri="{FF2B5EF4-FFF2-40B4-BE49-F238E27FC236}">
                <a16:creationId xmlns:a16="http://schemas.microsoft.com/office/drawing/2014/main" id="{C320A9E2-86D8-4423-A9EB-A05ECD478DB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27664698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3-0">
            <a:extLst xmlns:a="http://schemas.openxmlformats.org/drawingml/2006/main">
              <a:ext uri="{FF2B5EF4-FFF2-40B4-BE49-F238E27FC236}">
                <a16:creationId xmlns:a16="http://schemas.microsoft.com/office/drawing/2014/main" id="{05F614FD-BC2B-47D2-9FD7-335D12A3A64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3-1">
            <a:extLst xmlns:a="http://schemas.openxmlformats.org/drawingml/2006/main">
              <a:ext uri="{FF2B5EF4-FFF2-40B4-BE49-F238E27FC236}">
                <a16:creationId xmlns:a16="http://schemas.microsoft.com/office/drawing/2014/main" id="{CF1C4AC3-945B-4292-92DD-EBFAEBD18F1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Kontrola úplnosti právneho podkladu</a:t>
            </a:r>
          </a:p>
        </p:txBody>
      </p:sp>
      <p:sp>
        <p:nvSpPr>
          <p:cNvPr id="3" name="text-23-2">
            <a:extLst xmlns:a="http://schemas.openxmlformats.org/drawingml/2006/main">
              <a:ext uri="{FF2B5EF4-FFF2-40B4-BE49-F238E27FC236}">
                <a16:creationId xmlns:a16="http://schemas.microsoft.com/office/drawing/2014/main" id="{3892C081-3127-46AE-8D6A-6C79BB2B20A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pokrytie zadania</a:t>
            </a:r>
          </a:p>
        </p:txBody>
      </p:sp>
      <p:sp>
        <p:nvSpPr>
          <p:cNvPr id="4" name="text-23-3">
            <a:extLst xmlns:a="http://schemas.openxmlformats.org/drawingml/2006/main">
              <a:ext uri="{FF2B5EF4-FFF2-40B4-BE49-F238E27FC236}">
                <a16:creationId xmlns:a16="http://schemas.microsoft.com/office/drawing/2014/main" id="{83EC70C1-41BC-4CB0-BCA8-C1770452982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Neuznávajte len pekné zhrnutie</a:t>
            </a:r>
          </a:p>
        </p:txBody>
      </p:sp>
      <p:sp>
        <p:nvSpPr>
          <p:cNvPr id="5" name="text-23-4">
            <a:extLst xmlns:a="http://schemas.openxmlformats.org/drawingml/2006/main">
              <a:ext uri="{FF2B5EF4-FFF2-40B4-BE49-F238E27FC236}">
                <a16:creationId xmlns:a16="http://schemas.microsoft.com/office/drawing/2014/main" id="{DDB450AD-6434-424E-97EC-2B88AA97953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3-5">
            <a:extLst xmlns:a="http://schemas.openxmlformats.org/drawingml/2006/main">
              <a:ext uri="{FF2B5EF4-FFF2-40B4-BE49-F238E27FC236}">
                <a16:creationId xmlns:a16="http://schemas.microsoft.com/office/drawing/2014/main" id="{2463D935-261E-4077-B30D-87B6BECB23A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zadanie žiada všetky termíny, ale súhrn vynechal prílohu. Vráťte výstup a doplňte kontrolu prílohy.</a:t>
            </a:r>
          </a:p>
        </p:txBody>
      </p:sp>
      <p:sp>
        <p:nvSpPr>
          <p:cNvPr id="7" name="text-23-6">
            <a:extLst xmlns:a="http://schemas.openxmlformats.org/drawingml/2006/main">
              <a:ext uri="{FF2B5EF4-FFF2-40B4-BE49-F238E27FC236}">
                <a16:creationId xmlns:a16="http://schemas.microsoft.com/office/drawing/2014/main" id="{A04374C7-DC3E-4875-AD5A-DB4A8C84C54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3-7">
            <a:extLst xmlns:a="http://schemas.openxmlformats.org/drawingml/2006/main">
              <a:ext uri="{FF2B5EF4-FFF2-40B4-BE49-F238E27FC236}">
                <a16:creationId xmlns:a16="http://schemas.microsoft.com/office/drawing/2014/main" id="{EBF3F2E9-997C-4E50-B3F6-E505D62C229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121823237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4-0">
            <a:extLst xmlns:a="http://schemas.openxmlformats.org/drawingml/2006/main">
              <a:ext uri="{FF2B5EF4-FFF2-40B4-BE49-F238E27FC236}">
                <a16:creationId xmlns:a16="http://schemas.microsoft.com/office/drawing/2014/main" id="{B6AE3A8F-4E68-4491-8C0A-6F19F6F1EFE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4-1">
            <a:extLst xmlns:a="http://schemas.openxmlformats.org/drawingml/2006/main">
              <a:ext uri="{FF2B5EF4-FFF2-40B4-BE49-F238E27FC236}">
                <a16:creationId xmlns:a16="http://schemas.microsoft.com/office/drawing/2014/main" id="{EB001950-830A-44AD-A10F-661EAFA4A75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Odborné schválenie a jeho rozsah</a:t>
            </a:r>
          </a:p>
        </p:txBody>
      </p:sp>
      <p:sp>
        <p:nvSpPr>
          <p:cNvPr id="3" name="text-24-2">
            <a:extLst xmlns:a="http://schemas.openxmlformats.org/drawingml/2006/main">
              <a:ext uri="{FF2B5EF4-FFF2-40B4-BE49-F238E27FC236}">
                <a16:creationId xmlns:a16="http://schemas.microsoft.com/office/drawing/2014/main" id="{F24A579D-18E6-4708-A560-4BCB4367CCA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Schvaľujte konkrétnu verziu</a:t>
            </a:r>
          </a:p>
        </p:txBody>
      </p:sp>
      <p:sp>
        <p:nvSpPr>
          <p:cNvPr id="4" name="text-24-3">
            <a:extLst xmlns:a="http://schemas.openxmlformats.org/drawingml/2006/main">
              <a:ext uri="{FF2B5EF4-FFF2-40B4-BE49-F238E27FC236}">
                <a16:creationId xmlns:a16="http://schemas.microsoft.com/office/drawing/2014/main" id="{7E3F7EF8-A964-469D-81C9-90DFA39A278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podmienky použitia</a:t>
            </a:r>
          </a:p>
        </p:txBody>
      </p:sp>
      <p:sp>
        <p:nvSpPr>
          <p:cNvPr id="5" name="text-24-4">
            <a:extLst xmlns:a="http://schemas.openxmlformats.org/drawingml/2006/main">
              <a:ext uri="{FF2B5EF4-FFF2-40B4-BE49-F238E27FC236}">
                <a16:creationId xmlns:a16="http://schemas.microsoft.com/office/drawing/2014/main" id="{3C713A93-793B-4BAF-B8B1-F0F60FF54DD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4-5">
            <a:extLst xmlns:a="http://schemas.openxmlformats.org/drawingml/2006/main">
              <a:ext uri="{FF2B5EF4-FFF2-40B4-BE49-F238E27FC236}">
                <a16:creationId xmlns:a16="http://schemas.microsoft.com/office/drawing/2014/main" id="{AD06129E-6693-437F-860B-06FC0015824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právnik schválil tabuľku lehôt, nie sprievodný právny názor. Uveďte oba dokumenty s odlišným stavom.</a:t>
            </a:r>
          </a:p>
        </p:txBody>
      </p:sp>
      <p:sp>
        <p:nvSpPr>
          <p:cNvPr id="7" name="text-24-6">
            <a:extLst xmlns:a="http://schemas.openxmlformats.org/drawingml/2006/main">
              <a:ext uri="{FF2B5EF4-FFF2-40B4-BE49-F238E27FC236}">
                <a16:creationId xmlns:a16="http://schemas.microsoft.com/office/drawing/2014/main" id="{078DE9B4-53B2-4352-B739-8332821B442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4-7">
            <a:extLst xmlns:a="http://schemas.openxmlformats.org/drawingml/2006/main">
              <a:ext uri="{FF2B5EF4-FFF2-40B4-BE49-F238E27FC236}">
                <a16:creationId xmlns:a16="http://schemas.microsoft.com/office/drawing/2014/main" id="{331EF6EC-0C2C-4EEA-A7D6-A0876B911C2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16598800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0">
            <a:extLst xmlns:a="http://schemas.openxmlformats.org/drawingml/2006/main">
              <a:ext uri="{FF2B5EF4-FFF2-40B4-BE49-F238E27FC236}">
                <a16:creationId xmlns:a16="http://schemas.microsoft.com/office/drawing/2014/main" id="{17BCF6F7-AE3E-4C68-82FF-47896D752F2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5-1">
            <a:extLst xmlns:a="http://schemas.openxmlformats.org/drawingml/2006/main">
              <a:ext uri="{FF2B5EF4-FFF2-40B4-BE49-F238E27FC236}">
                <a16:creationId xmlns:a16="http://schemas.microsoft.com/office/drawing/2014/main" id="{4B08E8B9-C876-4CB5-AFE3-59A7D471540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Prístupová matica</a:t>
            </a:r>
          </a:p>
        </p:txBody>
      </p:sp>
      <p:sp>
        <p:nvSpPr>
          <p:cNvPr id="3" name="text-25-2">
            <a:extLst xmlns:a="http://schemas.openxmlformats.org/drawingml/2006/main">
              <a:ext uri="{FF2B5EF4-FFF2-40B4-BE49-F238E27FC236}">
                <a16:creationId xmlns:a16="http://schemas.microsoft.com/office/drawing/2014/main" id="{F3EE748C-A306-40BA-BE22-B331AE4DB135}"/>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čítanie a zmenu</a:t>
            </a:r>
          </a:p>
        </p:txBody>
      </p:sp>
      <p:sp>
        <p:nvSpPr>
          <p:cNvPr id="4" name="text-25-3">
            <a:extLst xmlns:a="http://schemas.openxmlformats.org/drawingml/2006/main">
              <a:ext uri="{FF2B5EF4-FFF2-40B4-BE49-F238E27FC236}">
                <a16:creationId xmlns:a16="http://schemas.microsoft.com/office/drawing/2014/main" id="{24AB099D-BE31-4127-B1CF-3BFCE8B3B7F3}"/>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export aj administráciu</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Rola</a:t>
                      </a:r>
                    </a:p>
                  </a:txBody>
                  <a:tcPr marL="91440" marR="91440" marT="45720" marB="45720">
                    <a:solidFill>
                      <a:srgbClr val="EAF4F0"/>
                    </a:solidFill>
                  </a:tcPr>
                </a:tc>
                <a:tc>
                  <a:txBody>
                    <a:bodyPr/>
                    <a:lstStyle/>
                    <a:p>
                      <a:r>
                        <a:rPr sz="1800" b="1">
                          <a:solidFill>
                            <a:srgbClr val="10263B"/>
                          </a:solidFill>
                          <a:latin typeface="Arial"/>
                          <a:ea typeface="Arial"/>
                          <a:cs typeface="Arial"/>
                        </a:rPr>
                        <a:t>Potrebná akcia</a:t>
                      </a:r>
                    </a:p>
                  </a:txBody>
                  <a:tcPr marL="91440" marR="91440" marT="45720" marB="45720">
                    <a:solidFill>
                      <a:srgbClr val="EAF4F0"/>
                    </a:solidFill>
                  </a:tcPr>
                </a:tc>
                <a:tc>
                  <a:txBody>
                    <a:bodyPr/>
                    <a:lstStyle/>
                    <a:p>
                      <a:r>
                        <a:rPr sz="1800" b="1">
                          <a:solidFill>
                            <a:srgbClr val="10263B"/>
                          </a:solidFill>
                          <a:latin typeface="Arial"/>
                          <a:ea typeface="Arial"/>
                          <a:cs typeface="Arial"/>
                        </a:rPr>
                        <a:t>Nevyplýva automaticky</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Kontrolór prípadu</a:t>
                      </a:r>
                    </a:p>
                  </a:txBody>
                  <a:tcPr marL="91440" marR="91440" marT="45720" marB="45720">
                    <a:solidFill>
                      <a:srgbClr val="FFFFFF"/>
                    </a:solidFill>
                  </a:tcPr>
                </a:tc>
                <a:tc>
                  <a:txBody>
                    <a:bodyPr/>
                    <a:lstStyle/>
                    <a:p>
                      <a:r>
                        <a:rPr sz="1800" b="0">
                          <a:solidFill>
                            <a:srgbClr val="10263B"/>
                          </a:solidFill>
                          <a:latin typeface="Arial"/>
                          <a:ea typeface="Arial"/>
                          <a:cs typeface="Arial"/>
                        </a:rPr>
                        <a:t>Čítať svoj podklad</a:t>
                      </a:r>
                    </a:p>
                  </a:txBody>
                  <a:tcPr marL="91440" marR="91440" marT="45720" marB="45720">
                    <a:solidFill>
                      <a:srgbClr val="FFFFFF"/>
                    </a:solidFill>
                  </a:tcPr>
                </a:tc>
                <a:tc>
                  <a:txBody>
                    <a:bodyPr/>
                    <a:lstStyle/>
                    <a:p>
                      <a:r>
                        <a:rPr sz="1800" b="0">
                          <a:solidFill>
                            <a:srgbClr val="10263B"/>
                          </a:solidFill>
                          <a:latin typeface="Arial"/>
                          <a:ea typeface="Arial"/>
                          <a:cs typeface="Arial"/>
                        </a:rPr>
                        <a:t>Čítať všetky prípady</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Správca konfigurácie</a:t>
                      </a:r>
                    </a:p>
                  </a:txBody>
                  <a:tcPr marL="91440" marR="91440" marT="45720" marB="45720">
                    <a:solidFill>
                      <a:srgbClr val="FFFFFF"/>
                    </a:solidFill>
                  </a:tcPr>
                </a:tc>
                <a:tc>
                  <a:txBody>
                    <a:bodyPr/>
                    <a:lstStyle/>
                    <a:p>
                      <a:r>
                        <a:rPr sz="1800" b="0">
                          <a:solidFill>
                            <a:srgbClr val="10263B"/>
                          </a:solidFill>
                          <a:latin typeface="Arial"/>
                          <a:ea typeface="Arial"/>
                          <a:cs typeface="Arial"/>
                        </a:rPr>
                        <a:t>Meniť nastavenie</a:t>
                      </a:r>
                    </a:p>
                  </a:txBody>
                  <a:tcPr marL="91440" marR="91440" marT="45720" marB="45720">
                    <a:solidFill>
                      <a:srgbClr val="FFFFFF"/>
                    </a:solidFill>
                  </a:tcPr>
                </a:tc>
                <a:tc>
                  <a:txBody>
                    <a:bodyPr/>
                    <a:lstStyle/>
                    <a:p>
                      <a:r>
                        <a:rPr sz="1800" b="0">
                          <a:solidFill>
                            <a:srgbClr val="10263B"/>
                          </a:solidFill>
                          <a:latin typeface="Arial"/>
                          <a:ea typeface="Arial"/>
                          <a:cs typeface="Arial"/>
                        </a:rPr>
                        <a:t>Čítať všetok obsah</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Exportujúci vlastník</a:t>
                      </a:r>
                    </a:p>
                  </a:txBody>
                  <a:tcPr marL="91440" marR="91440" marT="45720" marB="45720">
                    <a:solidFill>
                      <a:srgbClr val="FFFFFF"/>
                    </a:solidFill>
                  </a:tcPr>
                </a:tc>
                <a:tc>
                  <a:txBody>
                    <a:bodyPr/>
                    <a:lstStyle/>
                    <a:p>
                      <a:r>
                        <a:rPr sz="1800" b="0">
                          <a:solidFill>
                            <a:srgbClr val="10263B"/>
                          </a:solidFill>
                          <a:latin typeface="Arial"/>
                          <a:ea typeface="Arial"/>
                          <a:cs typeface="Arial"/>
                        </a:rPr>
                        <a:t>Schválený účelový export</a:t>
                      </a:r>
                    </a:p>
                  </a:txBody>
                  <a:tcPr marL="91440" marR="91440" marT="45720" marB="45720">
                    <a:solidFill>
                      <a:srgbClr val="FFFFFF"/>
                    </a:solidFill>
                  </a:tcPr>
                </a:tc>
                <a:tc>
                  <a:txBody>
                    <a:bodyPr/>
                    <a:lstStyle/>
                    <a:p>
                      <a:r>
                        <a:rPr sz="1800" b="0">
                          <a:solidFill>
                            <a:srgbClr val="10263B"/>
                          </a:solidFill>
                          <a:latin typeface="Arial"/>
                          <a:ea typeface="Arial"/>
                          <a:cs typeface="Arial"/>
                        </a:rPr>
                        <a:t>Verejné zdieľanie</a:t>
                      </a:r>
                    </a:p>
                  </a:txBody>
                  <a:tcPr marL="91440" marR="91440" marT="45720" marB="45720">
                    <a:solidFill>
                      <a:srgbClr val="FFFFFF"/>
                    </a:solidFill>
                  </a:tcPr>
                </a:tc>
              </a:tr>
            </a:tbl>
          </a:graphicData>
        </a:graphic>
      </p:graphicFrame>
      <p:sp>
        <p:nvSpPr>
          <p:cNvPr id="6" name="text-25-4">
            <a:extLst xmlns:a="http://schemas.openxmlformats.org/drawingml/2006/main">
              <a:ext uri="{FF2B5EF4-FFF2-40B4-BE49-F238E27FC236}">
                <a16:creationId xmlns:a16="http://schemas.microsoft.com/office/drawing/2014/main" id="{40A6AE77-37E8-46A6-A6DC-430DFEFFFB1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5-5">
            <a:extLst xmlns:a="http://schemas.openxmlformats.org/drawingml/2006/main">
              <a:ext uri="{FF2B5EF4-FFF2-40B4-BE49-F238E27FC236}">
                <a16:creationId xmlns:a16="http://schemas.microsoft.com/office/drawing/2014/main" id="{D23C3965-6746-4D27-B548-12FC81CF313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kontrolór číta svoj prípad, správca spravuje nastavenia. Navrhnite pravidlo, ktoré nepovolí správcovi automatický prístup k obsahu.</a:t>
            </a:r>
          </a:p>
        </p:txBody>
      </p:sp>
      <p:sp>
        <p:nvSpPr>
          <p:cNvPr id="8" name="text-25-6">
            <a:extLst xmlns:a="http://schemas.openxmlformats.org/drawingml/2006/main">
              <a:ext uri="{FF2B5EF4-FFF2-40B4-BE49-F238E27FC236}">
                <a16:creationId xmlns:a16="http://schemas.microsoft.com/office/drawing/2014/main" id="{7F050158-2480-4B02-9252-7CA10AD25EB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5-7">
            <a:extLst xmlns:a="http://schemas.openxmlformats.org/drawingml/2006/main">
              <a:ext uri="{FF2B5EF4-FFF2-40B4-BE49-F238E27FC236}">
                <a16:creationId xmlns:a16="http://schemas.microsoft.com/office/drawing/2014/main" id="{497FE4B3-C5AD-48A1-97E9-6F82E883E79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1283317017"/>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6-0">
            <a:extLst xmlns:a="http://schemas.openxmlformats.org/drawingml/2006/main">
              <a:ext uri="{FF2B5EF4-FFF2-40B4-BE49-F238E27FC236}">
                <a16:creationId xmlns:a16="http://schemas.microsoft.com/office/drawing/2014/main" id="{190E101B-3E75-4E11-AB66-B2AF05AAED2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6-1">
            <a:extLst xmlns:a="http://schemas.openxmlformats.org/drawingml/2006/main">
              <a:ext uri="{FF2B5EF4-FFF2-40B4-BE49-F238E27FC236}">
                <a16:creationId xmlns:a16="http://schemas.microsoft.com/office/drawing/2014/main" id="{22FDA7EB-F31B-4D00-B4FF-ABAAD2C5B88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Retencia a odstránenie</a:t>
            </a:r>
          </a:p>
        </p:txBody>
      </p:sp>
      <p:sp>
        <p:nvSpPr>
          <p:cNvPr id="3" name="text-26-2">
            <a:extLst xmlns:a="http://schemas.openxmlformats.org/drawingml/2006/main">
              <a:ext uri="{FF2B5EF4-FFF2-40B4-BE49-F238E27FC236}">
                <a16:creationId xmlns:a16="http://schemas.microsoft.com/office/drawing/2014/main" id="{01134EFF-3534-4490-BF5C-CE6A7E61804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účel uchovania</a:t>
            </a:r>
          </a:p>
        </p:txBody>
      </p:sp>
      <p:sp>
        <p:nvSpPr>
          <p:cNvPr id="4" name="text-26-3">
            <a:extLst xmlns:a="http://schemas.openxmlformats.org/drawingml/2006/main">
              <a:ext uri="{FF2B5EF4-FFF2-40B4-BE49-F238E27FC236}">
                <a16:creationId xmlns:a16="http://schemas.microsoft.com/office/drawing/2014/main" id="{6FFBC392-4D08-4105-B865-D37CC03D925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kópie a logy</a:t>
            </a:r>
          </a:p>
        </p:txBody>
      </p:sp>
      <p:sp>
        <p:nvSpPr>
          <p:cNvPr id="5" name="text-26-4">
            <a:extLst xmlns:a="http://schemas.openxmlformats.org/drawingml/2006/main">
              <a:ext uri="{FF2B5EF4-FFF2-40B4-BE49-F238E27FC236}">
                <a16:creationId xmlns:a16="http://schemas.microsoft.com/office/drawing/2014/main" id="{5892C80B-4231-4108-83CC-98ABEAD471D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6-5">
            <a:extLst xmlns:a="http://schemas.openxmlformats.org/drawingml/2006/main">
              <a:ext uri="{FF2B5EF4-FFF2-40B4-BE49-F238E27FC236}">
                <a16:creationId xmlns:a16="http://schemas.microsoft.com/office/drawing/2014/main" id="{1A36E236-FB3E-46DC-8DC3-563B4AAF975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má súbor, export a log. Vytvorte mapu odstránenia so zodpovedným človekom pre každú vrstvu.</a:t>
            </a:r>
          </a:p>
        </p:txBody>
      </p:sp>
      <p:sp>
        <p:nvSpPr>
          <p:cNvPr id="7" name="text-26-6">
            <a:extLst xmlns:a="http://schemas.openxmlformats.org/drawingml/2006/main">
              <a:ext uri="{FF2B5EF4-FFF2-40B4-BE49-F238E27FC236}">
                <a16:creationId xmlns:a16="http://schemas.microsoft.com/office/drawing/2014/main" id="{B66C81D8-5927-4DEB-95D4-4745BB8E1C7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6-7">
            <a:extLst xmlns:a="http://schemas.openxmlformats.org/drawingml/2006/main">
              <a:ext uri="{FF2B5EF4-FFF2-40B4-BE49-F238E27FC236}">
                <a16:creationId xmlns:a16="http://schemas.microsoft.com/office/drawing/2014/main" id="{E23077D8-7569-4DD2-9240-AEC602C4749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29005584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7-0">
            <a:extLst xmlns:a="http://schemas.openxmlformats.org/drawingml/2006/main">
              <a:ext uri="{FF2B5EF4-FFF2-40B4-BE49-F238E27FC236}">
                <a16:creationId xmlns:a16="http://schemas.microsoft.com/office/drawing/2014/main" id="{FA0054C9-722D-4734-9AC0-B703A51FF26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7-1">
            <a:extLst xmlns:a="http://schemas.openxmlformats.org/drawingml/2006/main">
              <a:ext uri="{FF2B5EF4-FFF2-40B4-BE49-F238E27FC236}">
                <a16:creationId xmlns:a16="http://schemas.microsoft.com/office/drawing/2014/main" id="{193F91EC-FA1C-4D0D-A462-B0E7F3C8F95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Rekonštrukcia modelového prípadu</a:t>
            </a:r>
          </a:p>
        </p:txBody>
      </p:sp>
      <p:sp>
        <p:nvSpPr>
          <p:cNvPr id="3" name="text-27-2">
            <a:extLst xmlns:a="http://schemas.openxmlformats.org/drawingml/2006/main">
              <a:ext uri="{FF2B5EF4-FFF2-40B4-BE49-F238E27FC236}">
                <a16:creationId xmlns:a16="http://schemas.microsoft.com/office/drawing/2014/main" id="{94F843F2-20A5-4B82-96E8-80AF60A07D3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Obnovte chronológiu</a:t>
            </a:r>
          </a:p>
        </p:txBody>
      </p:sp>
      <p:sp>
        <p:nvSpPr>
          <p:cNvPr id="4" name="text-27-3">
            <a:extLst xmlns:a="http://schemas.openxmlformats.org/drawingml/2006/main">
              <a:ext uri="{FF2B5EF4-FFF2-40B4-BE49-F238E27FC236}">
                <a16:creationId xmlns:a16="http://schemas.microsoft.com/office/drawing/2014/main" id="{3348F922-5B8E-4D07-B012-686B7F79861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chýbajúci dôkaz</a:t>
            </a:r>
          </a:p>
        </p:txBody>
      </p:sp>
      <p:sp>
        <p:nvSpPr>
          <p:cNvPr id="5" name="text-27-4">
            <a:extLst xmlns:a="http://schemas.openxmlformats.org/drawingml/2006/main">
              <a:ext uri="{FF2B5EF4-FFF2-40B4-BE49-F238E27FC236}">
                <a16:creationId xmlns:a16="http://schemas.microsoft.com/office/drawing/2014/main" id="{219F05E2-12CE-47D3-9D89-29A00E693EC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7-5">
            <a:extLst xmlns:a="http://schemas.openxmlformats.org/drawingml/2006/main">
              <a:ext uri="{FF2B5EF4-FFF2-40B4-BE49-F238E27FC236}">
                <a16:creationId xmlns:a16="http://schemas.microsoft.com/office/drawing/2014/main" id="{0276FE10-CFE4-48B2-A3EF-81B8284B0A8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Fiktívnemu prípadu chýba schválenie odoslania. Označte medzeru a nevyvodzujte, že odoslanie bolo povolené.</a:t>
            </a:r>
          </a:p>
        </p:txBody>
      </p:sp>
      <p:sp>
        <p:nvSpPr>
          <p:cNvPr id="7" name="text-27-6">
            <a:extLst xmlns:a="http://schemas.openxmlformats.org/drawingml/2006/main">
              <a:ext uri="{FF2B5EF4-FFF2-40B4-BE49-F238E27FC236}">
                <a16:creationId xmlns:a16="http://schemas.microsoft.com/office/drawing/2014/main" id="{5E7A3E6E-C271-4427-AA82-CDAF9763AB7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7-7">
            <a:extLst xmlns:a="http://schemas.openxmlformats.org/drawingml/2006/main">
              <a:ext uri="{FF2B5EF4-FFF2-40B4-BE49-F238E27FC236}">
                <a16:creationId xmlns:a16="http://schemas.microsoft.com/office/drawing/2014/main" id="{4630888A-D6D2-45A8-B601-568DAE0EEFB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174216152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8-0">
            <a:extLst xmlns:a="http://schemas.openxmlformats.org/drawingml/2006/main">
              <a:ext uri="{FF2B5EF4-FFF2-40B4-BE49-F238E27FC236}">
                <a16:creationId xmlns:a16="http://schemas.microsoft.com/office/drawing/2014/main" id="{B7C069F3-69F3-445B-96C5-F1A6C205F7F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8-1">
            <a:extLst xmlns:a="http://schemas.openxmlformats.org/drawingml/2006/main">
              <a:ext uri="{FF2B5EF4-FFF2-40B4-BE49-F238E27FC236}">
                <a16:creationId xmlns:a16="http://schemas.microsoft.com/office/drawing/2014/main" id="{448BAF40-5E69-4D33-94B1-68CCF4BAA42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Incident a bezpečný záznam</a:t>
            </a:r>
          </a:p>
        </p:txBody>
      </p:sp>
      <p:sp>
        <p:nvSpPr>
          <p:cNvPr id="3" name="text-28-2">
            <a:extLst xmlns:a="http://schemas.openxmlformats.org/drawingml/2006/main">
              <a:ext uri="{FF2B5EF4-FFF2-40B4-BE49-F238E27FC236}">
                <a16:creationId xmlns:a16="http://schemas.microsoft.com/office/drawing/2014/main" id="{058F2878-4B5D-4D88-BBE0-5583AB66E49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Pozastavte rizikový tok</a:t>
            </a:r>
          </a:p>
        </p:txBody>
      </p:sp>
      <p:sp>
        <p:nvSpPr>
          <p:cNvPr id="4" name="text-28-3">
            <a:extLst xmlns:a="http://schemas.openxmlformats.org/drawingml/2006/main">
              <a:ext uri="{FF2B5EF4-FFF2-40B4-BE49-F238E27FC236}">
                <a16:creationId xmlns:a16="http://schemas.microsoft.com/office/drawing/2014/main" id="{B0836CB3-F867-4570-9AC3-BA083455456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Nešírte zasiahnuté dokumenty</a:t>
            </a:r>
          </a:p>
        </p:txBody>
      </p:sp>
      <p:sp>
        <p:nvSpPr>
          <p:cNvPr id="5" name="text-28-4">
            <a:extLst xmlns:a="http://schemas.openxmlformats.org/drawingml/2006/main">
              <a:ext uri="{FF2B5EF4-FFF2-40B4-BE49-F238E27FC236}">
                <a16:creationId xmlns:a16="http://schemas.microsoft.com/office/drawing/2014/main" id="{1EFDB106-5B31-4008-B2E1-6EE34B2481B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8-5">
            <a:extLst xmlns:a="http://schemas.openxmlformats.org/drawingml/2006/main">
              <a:ext uri="{FF2B5EF4-FFF2-40B4-BE49-F238E27FC236}">
                <a16:creationId xmlns:a16="http://schemas.microsoft.com/office/drawing/2014/main" id="{E44272BB-F8B4-461D-8479-F4FF7331BF1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dokument je dostupný cez verejný odkaz. Zablokujte prístup a nahláste udalosť, bez ďalšieho posielania odkazu neopraveným ľuďom.</a:t>
            </a:r>
          </a:p>
        </p:txBody>
      </p:sp>
      <p:sp>
        <p:nvSpPr>
          <p:cNvPr id="7" name="text-28-6">
            <a:extLst xmlns:a="http://schemas.openxmlformats.org/drawingml/2006/main">
              <a:ext uri="{FF2B5EF4-FFF2-40B4-BE49-F238E27FC236}">
                <a16:creationId xmlns:a16="http://schemas.microsoft.com/office/drawing/2014/main" id="{0AB221A9-B588-448F-8368-E0870995D04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8-7">
            <a:extLst xmlns:a="http://schemas.openxmlformats.org/drawingml/2006/main">
              <a:ext uri="{FF2B5EF4-FFF2-40B4-BE49-F238E27FC236}">
                <a16:creationId xmlns:a16="http://schemas.microsoft.com/office/drawing/2014/main" id="{40333DFB-E079-40A3-9B54-F2560E750F5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14553584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9-0">
            <a:extLst xmlns:a="http://schemas.openxmlformats.org/drawingml/2006/main">
              <a:ext uri="{FF2B5EF4-FFF2-40B4-BE49-F238E27FC236}">
                <a16:creationId xmlns:a16="http://schemas.microsoft.com/office/drawing/2014/main" id="{CAA023EA-04E7-4641-B26A-536990CE854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29-1">
            <a:extLst xmlns:a="http://schemas.openxmlformats.org/drawingml/2006/main">
              <a:ext uri="{FF2B5EF4-FFF2-40B4-BE49-F238E27FC236}">
                <a16:creationId xmlns:a16="http://schemas.microsoft.com/office/drawing/2014/main" id="{9B5762BD-B214-45D4-889B-0D200E460AD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Rollback a zachovanie stopy</a:t>
            </a:r>
          </a:p>
        </p:txBody>
      </p:sp>
      <p:sp>
        <p:nvSpPr>
          <p:cNvPr id="3" name="text-29-2">
            <a:extLst xmlns:a="http://schemas.openxmlformats.org/drawingml/2006/main">
              <a:ext uri="{FF2B5EF4-FFF2-40B4-BE49-F238E27FC236}">
                <a16:creationId xmlns:a16="http://schemas.microsoft.com/office/drawing/2014/main" id="{0083D4E1-E1E8-4983-B2B5-5A2B9343B1C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Vráťte bezpečnú verziu</a:t>
            </a:r>
          </a:p>
        </p:txBody>
      </p:sp>
      <p:sp>
        <p:nvSpPr>
          <p:cNvPr id="4" name="text-29-3">
            <a:extLst xmlns:a="http://schemas.openxmlformats.org/drawingml/2006/main">
              <a:ext uri="{FF2B5EF4-FFF2-40B4-BE49-F238E27FC236}">
                <a16:creationId xmlns:a16="http://schemas.microsoft.com/office/drawing/2014/main" id="{0E5DB31C-B1A8-4523-84B7-BA9F0406E09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prevádzku a dôkazy</a:t>
            </a:r>
          </a:p>
        </p:txBody>
      </p:sp>
      <p:sp>
        <p:nvSpPr>
          <p:cNvPr id="5" name="text-29-4">
            <a:extLst xmlns:a="http://schemas.openxmlformats.org/drawingml/2006/main">
              <a:ext uri="{FF2B5EF4-FFF2-40B4-BE49-F238E27FC236}">
                <a16:creationId xmlns:a16="http://schemas.microsoft.com/office/drawing/2014/main" id="{061D78A9-2604-427A-BA0B-8AECABC7917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9-5">
            <a:extLst xmlns:a="http://schemas.openxmlformats.org/drawingml/2006/main">
              <a:ext uri="{FF2B5EF4-FFF2-40B4-BE49-F238E27FC236}">
                <a16:creationId xmlns:a16="http://schemas.microsoft.com/office/drawing/2014/main" id="{42156C50-3F70-41A7-8F7A-A52F6BCD681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súhrnný nástroj začal vynechávať dodatky. Vráťte overenú verziu a zachovajte obmedzenú kontrolnú vzorku pre analýzu.</a:t>
            </a:r>
          </a:p>
        </p:txBody>
      </p:sp>
      <p:sp>
        <p:nvSpPr>
          <p:cNvPr id="7" name="text-29-6">
            <a:extLst xmlns:a="http://schemas.openxmlformats.org/drawingml/2006/main">
              <a:ext uri="{FF2B5EF4-FFF2-40B4-BE49-F238E27FC236}">
                <a16:creationId xmlns:a16="http://schemas.microsoft.com/office/drawing/2014/main" id="{E20D7691-270E-4788-9748-1AB7E18DA58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9-7">
            <a:extLst xmlns:a="http://schemas.openxmlformats.org/drawingml/2006/main">
              <a:ext uri="{FF2B5EF4-FFF2-40B4-BE49-F238E27FC236}">
                <a16:creationId xmlns:a16="http://schemas.microsoft.com/office/drawing/2014/main" id="{C4658743-8347-4D77-8CA3-EEA4E33583E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169276276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0-0">
            <a:extLst xmlns:a="http://schemas.openxmlformats.org/drawingml/2006/main">
              <a:ext uri="{FF2B5EF4-FFF2-40B4-BE49-F238E27FC236}">
                <a16:creationId xmlns:a16="http://schemas.microsoft.com/office/drawing/2014/main" id="{AD7B5AE1-3E7C-460B-8BD4-8A853DC03FE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Dôkazy, schvaľovanie a auditná stopa</a:t>
            </a:r>
          </a:p>
        </p:txBody>
      </p:sp>
      <p:sp>
        <p:nvSpPr>
          <p:cNvPr id="2" name="text-30-1">
            <a:extLst xmlns:a="http://schemas.openxmlformats.org/drawingml/2006/main">
              <a:ext uri="{FF2B5EF4-FFF2-40B4-BE49-F238E27FC236}">
                <a16:creationId xmlns:a16="http://schemas.microsoft.com/office/drawing/2014/main" id="{344DAA9A-1457-4068-AB28-DE719A2947C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Auditný balík bez prázdnych tvrdení</a:t>
            </a:r>
          </a:p>
        </p:txBody>
      </p:sp>
      <p:sp>
        <p:nvSpPr>
          <p:cNvPr id="3" name="text-30-2">
            <a:extLst xmlns:a="http://schemas.openxmlformats.org/drawingml/2006/main">
              <a:ext uri="{FF2B5EF4-FFF2-40B4-BE49-F238E27FC236}">
                <a16:creationId xmlns:a16="http://schemas.microsoft.com/office/drawing/2014/main" id="{E7934B46-C824-4A8B-93CF-6953A050F628}"/>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Doložte test a rozsah</a:t>
            </a:r>
          </a:p>
        </p:txBody>
      </p:sp>
      <p:sp>
        <p:nvSpPr>
          <p:cNvPr id="4" name="text-30-3">
            <a:extLst xmlns:a="http://schemas.openxmlformats.org/drawingml/2006/main">
              <a:ext uri="{FF2B5EF4-FFF2-40B4-BE49-F238E27FC236}">
                <a16:creationId xmlns:a16="http://schemas.microsoft.com/office/drawing/2014/main" id="{89AABD84-8028-48D2-A239-3ACFEA9791C3}"/>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Priznajte neoverené oblasti</a:t>
            </a:r>
          </a:p>
        </p:txBody>
      </p:sp>
      <p:sp>
        <p:nvSpPr>
          <p:cNvPr id="5" name="diagram-node-30-0">
            <a:extLst xmlns:a="http://schemas.openxmlformats.org/drawingml/2006/main">
              <a:ext uri="{FF2B5EF4-FFF2-40B4-BE49-F238E27FC236}">
                <a16:creationId xmlns:a16="http://schemas.microsoft.com/office/drawing/2014/main" id="{2DB3C2B4-1CC6-45F4-BA5F-6156F031E4E6}"/>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Register použitia</a:t>
            </a:r>
          </a:p>
        </p:txBody>
      </p:sp>
      <p:sp>
        <p:nvSpPr>
          <p:cNvPr id="6" name="diagram-node-30-1">
            <a:extLst xmlns:a="http://schemas.openxmlformats.org/drawingml/2006/main">
              <a:ext uri="{FF2B5EF4-FFF2-40B4-BE49-F238E27FC236}">
                <a16:creationId xmlns:a16="http://schemas.microsoft.com/office/drawing/2014/main" id="{A7191403-54D9-4C56-8B97-6FD69DF565F8}"/>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Podklady</a:t>
            </a:r>
          </a:p>
        </p:txBody>
      </p:sp>
      <p:sp>
        <p:nvSpPr>
          <p:cNvPr id="7" name="diagram-node-30-2">
            <a:extLst xmlns:a="http://schemas.openxmlformats.org/drawingml/2006/main">
              <a:ext uri="{FF2B5EF4-FFF2-40B4-BE49-F238E27FC236}">
                <a16:creationId xmlns:a16="http://schemas.microsoft.com/office/drawing/2014/main" id="{0668E06A-9750-4582-AA7B-81D3B977C281}"/>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Testy</a:t>
            </a:r>
          </a:p>
        </p:txBody>
      </p:sp>
      <p:sp>
        <p:nvSpPr>
          <p:cNvPr id="8" name="diagram-node-30-3">
            <a:extLst xmlns:a="http://schemas.openxmlformats.org/drawingml/2006/main">
              <a:ext uri="{FF2B5EF4-FFF2-40B4-BE49-F238E27FC236}">
                <a16:creationId xmlns:a16="http://schemas.microsoft.com/office/drawing/2014/main" id="{9098BE4A-1220-40AB-AD70-227FF6188726}"/>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Schválenia</a:t>
            </a:r>
          </a:p>
        </p:txBody>
      </p:sp>
      <p:sp>
        <p:nvSpPr>
          <p:cNvPr id="9" name="diagram-node-30-4">
            <a:extLst xmlns:a="http://schemas.openxmlformats.org/drawingml/2006/main">
              <a:ext uri="{FF2B5EF4-FFF2-40B4-BE49-F238E27FC236}">
                <a16:creationId xmlns:a16="http://schemas.microsoft.com/office/drawing/2014/main" id="{1E113469-B49C-4145-B2F8-41A39036DD9E}"/>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Otvorené otázky</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0-13">
            <a:extLst xmlns:a="http://schemas.openxmlformats.org/drawingml/2006/main">
              <a:ext uri="{FF2B5EF4-FFF2-40B4-BE49-F238E27FC236}">
                <a16:creationId xmlns:a16="http://schemas.microsoft.com/office/drawing/2014/main" id="{AC85C6A4-9B7C-4B89-B2CA-90FFB069034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0-14">
            <a:extLst xmlns:a="http://schemas.openxmlformats.org/drawingml/2006/main">
              <a:ext uri="{FF2B5EF4-FFF2-40B4-BE49-F238E27FC236}">
                <a16:creationId xmlns:a16="http://schemas.microsoft.com/office/drawing/2014/main" id="{168C0369-3024-4DE0-B5A5-401FBECE848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preveril extrakciu, nie právnu platnosť klauzúl. Uveďte presný rozsah a nevytvárajte všeobecné potvrdenie súladu.</a:t>
            </a:r>
          </a:p>
        </p:txBody>
      </p:sp>
      <p:sp>
        <p:nvSpPr>
          <p:cNvPr id="16" name="text-30-15">
            <a:extLst xmlns:a="http://schemas.openxmlformats.org/drawingml/2006/main">
              <a:ext uri="{FF2B5EF4-FFF2-40B4-BE49-F238E27FC236}">
                <a16:creationId xmlns:a16="http://schemas.microsoft.com/office/drawing/2014/main" id="{F48D85FA-CA18-4640-BF45-EFE9171A5D8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0-16">
            <a:extLst xmlns:a="http://schemas.openxmlformats.org/drawingml/2006/main">
              <a:ext uri="{FF2B5EF4-FFF2-40B4-BE49-F238E27FC236}">
                <a16:creationId xmlns:a16="http://schemas.microsoft.com/office/drawing/2014/main" id="{E33B096F-A784-46DF-BFCB-6C903531945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187026473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68027be50584c2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D17B7D22-8020-44E0-9D27-D8A3631B556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3" name="text-31-1">
            <a:extLst xmlns:a="http://schemas.openxmlformats.org/drawingml/2006/main">
              <a:ext uri="{FF2B5EF4-FFF2-40B4-BE49-F238E27FC236}">
                <a16:creationId xmlns:a16="http://schemas.microsoft.com/office/drawing/2014/main" id="{3B6DFAA5-54D6-4F18-A46D-BCE5C8AA2F12}"/>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Jednostranové pravidlá používania</a:t>
            </a:r>
          </a:p>
        </p:txBody>
      </p:sp>
      <p:sp>
        <p:nvSpPr>
          <p:cNvPr id="4" name="text-31-2">
            <a:extLst xmlns:a="http://schemas.openxmlformats.org/drawingml/2006/main">
              <a:ext uri="{FF2B5EF4-FFF2-40B4-BE49-F238E27FC236}">
                <a16:creationId xmlns:a16="http://schemas.microsoft.com/office/drawing/2014/main" id="{68950B67-983F-416E-9169-11F3809AACEE}"/>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Začnite povolenými úlohami</a:t>
            </a:r>
          </a:p>
        </p:txBody>
      </p:sp>
      <p:sp>
        <p:nvSpPr>
          <p:cNvPr id="5" name="text-31-3">
            <a:extLst xmlns:a="http://schemas.openxmlformats.org/drawingml/2006/main">
              <a:ext uri="{FF2B5EF4-FFF2-40B4-BE49-F238E27FC236}">
                <a16:creationId xmlns:a16="http://schemas.microsoft.com/office/drawing/2014/main" id="{BE09C4C5-E5CE-4810-BE5B-547A6A92D465}"/>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zákaz a kontakt</a:t>
            </a:r>
          </a:p>
        </p:txBody>
      </p:sp>
      <p:sp>
        <p:nvSpPr>
          <p:cNvPr id="6" name="text-31-4">
            <a:extLst xmlns:a="http://schemas.openxmlformats.org/drawingml/2006/main">
              <a:ext uri="{FF2B5EF4-FFF2-40B4-BE49-F238E27FC236}">
                <a16:creationId xmlns:a16="http://schemas.microsoft.com/office/drawing/2014/main" id="{9A2F5F42-90A3-4C10-B713-CB59A4CAF30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1-5">
            <a:extLst xmlns:a="http://schemas.openxmlformats.org/drawingml/2006/main">
              <a:ext uri="{FF2B5EF4-FFF2-40B4-BE49-F238E27FC236}">
                <a16:creationId xmlns:a16="http://schemas.microsoft.com/office/drawing/2014/main" id="{A5C21ED3-A552-43A3-84BC-481F0C76C0FD}"/>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pravidlá povoľujú koncept FAQ z verejných podkladov a zakazujú klientské zmluvy v súkromnom účte.</a:t>
            </a:r>
          </a:p>
        </p:txBody>
      </p:sp>
      <p:sp>
        <p:nvSpPr>
          <p:cNvPr id="8" name="text-31-6">
            <a:extLst xmlns:a="http://schemas.openxmlformats.org/drawingml/2006/main">
              <a:ext uri="{FF2B5EF4-FFF2-40B4-BE49-F238E27FC236}">
                <a16:creationId xmlns:a16="http://schemas.microsoft.com/office/drawing/2014/main" id="{F540E652-131B-44E8-8D04-E94E3A8A9DA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1-7">
            <a:extLst xmlns:a="http://schemas.openxmlformats.org/drawingml/2006/main">
              <a:ext uri="{FF2B5EF4-FFF2-40B4-BE49-F238E27FC236}">
                <a16:creationId xmlns:a16="http://schemas.microsoft.com/office/drawing/2014/main" id="{E9B82313-B56C-4721-BEE2-14B1CD09595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1512599202"/>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2-0">
            <a:extLst xmlns:a="http://schemas.openxmlformats.org/drawingml/2006/main">
              <a:ext uri="{FF2B5EF4-FFF2-40B4-BE49-F238E27FC236}">
                <a16:creationId xmlns:a16="http://schemas.microsoft.com/office/drawing/2014/main" id="{70B4AB67-1F26-4CE3-8ACD-CB90681ED3C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2-1">
            <a:extLst xmlns:a="http://schemas.openxmlformats.org/drawingml/2006/main">
              <a:ext uri="{FF2B5EF4-FFF2-40B4-BE49-F238E27FC236}">
                <a16:creationId xmlns:a16="http://schemas.microsoft.com/office/drawing/2014/main" id="{082188F3-9E87-4724-BE38-5D947572FAE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Gramotnosť pre používateľa</a:t>
            </a:r>
          </a:p>
        </p:txBody>
      </p:sp>
      <p:sp>
        <p:nvSpPr>
          <p:cNvPr id="3" name="text-32-2">
            <a:extLst xmlns:a="http://schemas.openxmlformats.org/drawingml/2006/main">
              <a:ext uri="{FF2B5EF4-FFF2-40B4-BE49-F238E27FC236}">
                <a16:creationId xmlns:a16="http://schemas.microsoft.com/office/drawing/2014/main" id="{CF8949C4-1CA3-4B9B-9757-AA30BABC4B3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Učte kontrolu zdrojov</a:t>
            </a:r>
          </a:p>
        </p:txBody>
      </p:sp>
      <p:sp>
        <p:nvSpPr>
          <p:cNvPr id="4" name="text-32-3">
            <a:extLst xmlns:a="http://schemas.openxmlformats.org/drawingml/2006/main">
              <a:ext uri="{FF2B5EF4-FFF2-40B4-BE49-F238E27FC236}">
                <a16:creationId xmlns:a16="http://schemas.microsoft.com/office/drawing/2014/main" id="{99137E01-2717-44BC-8E2D-E8146712AB35}"/>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Precvičte nesprávny výstup</a:t>
            </a:r>
          </a:p>
        </p:txBody>
      </p:sp>
      <p:sp>
        <p:nvSpPr>
          <p:cNvPr id="5" name="diagram-node-32-0">
            <a:extLst xmlns:a="http://schemas.openxmlformats.org/drawingml/2006/main">
              <a:ext uri="{FF2B5EF4-FFF2-40B4-BE49-F238E27FC236}">
                <a16:creationId xmlns:a16="http://schemas.microsoft.com/office/drawing/2014/main" id="{296474F5-24B0-4F02-9F1F-6B64B9FA536C}"/>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Modelový vstup</a:t>
            </a:r>
          </a:p>
        </p:txBody>
      </p:sp>
      <p:sp>
        <p:nvSpPr>
          <p:cNvPr id="6" name="diagram-node-32-1">
            <a:extLst xmlns:a="http://schemas.openxmlformats.org/drawingml/2006/main">
              <a:ext uri="{FF2B5EF4-FFF2-40B4-BE49-F238E27FC236}">
                <a16:creationId xmlns:a16="http://schemas.microsoft.com/office/drawing/2014/main" id="{855EE251-6AF9-4F91-BA5B-06AFFD42A81F}"/>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extrakcie</a:t>
            </a:r>
          </a:p>
        </p:txBody>
      </p:sp>
      <p:sp>
        <p:nvSpPr>
          <p:cNvPr id="7" name="diagram-node-32-2">
            <a:extLst xmlns:a="http://schemas.openxmlformats.org/drawingml/2006/main">
              <a:ext uri="{FF2B5EF4-FFF2-40B4-BE49-F238E27FC236}">
                <a16:creationId xmlns:a16="http://schemas.microsoft.com/office/drawing/2014/main" id="{F7644D5C-8A8C-4D13-836E-CE33B11488E8}"/>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citácie</a:t>
            </a:r>
          </a:p>
        </p:txBody>
      </p:sp>
      <p:sp>
        <p:nvSpPr>
          <p:cNvPr id="8" name="diagram-node-32-3">
            <a:extLst xmlns:a="http://schemas.openxmlformats.org/drawingml/2006/main">
              <a:ext uri="{FF2B5EF4-FFF2-40B4-BE49-F238E27FC236}">
                <a16:creationId xmlns:a16="http://schemas.microsoft.com/office/drawing/2014/main" id="{0DEEAE6E-5BCF-45DA-AE95-E1A8A0448CD1}"/>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Vysvetlenie účastníka</a:t>
            </a:r>
          </a:p>
        </p:txBody>
      </p:sp>
      <p:sp>
        <p:nvSpPr>
          <p:cNvPr id="9" name="diagram-node-32-4">
            <a:extLst xmlns:a="http://schemas.openxmlformats.org/drawingml/2006/main">
              <a:ext uri="{FF2B5EF4-FFF2-40B4-BE49-F238E27FC236}">
                <a16:creationId xmlns:a16="http://schemas.microsoft.com/office/drawing/2014/main" id="{E3035CA3-B9BF-4432-945F-256242071A60}"/>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Spätná väzba</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2-13">
            <a:extLst xmlns:a="http://schemas.openxmlformats.org/drawingml/2006/main">
              <a:ext uri="{FF2B5EF4-FFF2-40B4-BE49-F238E27FC236}">
                <a16:creationId xmlns:a16="http://schemas.microsoft.com/office/drawing/2014/main" id="{BE954A91-3C4A-4EC1-8694-AD7F564FA19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2-14">
            <a:extLst xmlns:a="http://schemas.openxmlformats.org/drawingml/2006/main">
              <a:ext uri="{FF2B5EF4-FFF2-40B4-BE49-F238E27FC236}">
                <a16:creationId xmlns:a16="http://schemas.microsoft.com/office/drawing/2014/main" id="{DBD7586C-7532-40B4-9CED-821D8CF9B60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porovná pravý odkaz a vymyslené číslo paragrafu. Účastník popíše overenie namiesto hlasovania podľa dojmu.</a:t>
            </a:r>
          </a:p>
        </p:txBody>
      </p:sp>
      <p:sp>
        <p:nvSpPr>
          <p:cNvPr id="16" name="text-32-15">
            <a:extLst xmlns:a="http://schemas.openxmlformats.org/drawingml/2006/main">
              <a:ext uri="{FF2B5EF4-FFF2-40B4-BE49-F238E27FC236}">
                <a16:creationId xmlns:a16="http://schemas.microsoft.com/office/drawing/2014/main" id="{DEDD34F8-6F32-4446-8DDB-6F6D0E9E477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2-16">
            <a:extLst xmlns:a="http://schemas.openxmlformats.org/drawingml/2006/main">
              <a:ext uri="{FF2B5EF4-FFF2-40B4-BE49-F238E27FC236}">
                <a16:creationId xmlns:a16="http://schemas.microsoft.com/office/drawing/2014/main" id="{CBE08069-C1CB-4CC0-8E4F-3840279EB4F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1640924840"/>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3-0">
            <a:extLst xmlns:a="http://schemas.openxmlformats.org/drawingml/2006/main">
              <a:ext uri="{FF2B5EF4-FFF2-40B4-BE49-F238E27FC236}">
                <a16:creationId xmlns:a16="http://schemas.microsoft.com/office/drawing/2014/main" id="{31C84A3D-9A8A-40D2-A4B4-7D7B4DE55E7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3-1">
            <a:extLst xmlns:a="http://schemas.openxmlformats.org/drawingml/2006/main">
              <a:ext uri="{FF2B5EF4-FFF2-40B4-BE49-F238E27FC236}">
                <a16:creationId xmlns:a16="http://schemas.microsoft.com/office/drawing/2014/main" id="{6737FF99-9CD0-4E2E-8D2F-A7483B0F0D1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Gramotnosť pre manažéra</a:t>
            </a:r>
          </a:p>
        </p:txBody>
      </p:sp>
      <p:sp>
        <p:nvSpPr>
          <p:cNvPr id="3" name="text-33-2">
            <a:extLst xmlns:a="http://schemas.openxmlformats.org/drawingml/2006/main">
              <a:ext uri="{FF2B5EF4-FFF2-40B4-BE49-F238E27FC236}">
                <a16:creationId xmlns:a16="http://schemas.microsoft.com/office/drawing/2014/main" id="{1C8A2AD2-B219-47FE-9307-D54A4637831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vlastníka a hranice</a:t>
            </a:r>
          </a:p>
        </p:txBody>
      </p:sp>
      <p:sp>
        <p:nvSpPr>
          <p:cNvPr id="4" name="text-33-3">
            <a:extLst xmlns:a="http://schemas.openxmlformats.org/drawingml/2006/main">
              <a:ext uri="{FF2B5EF4-FFF2-40B4-BE49-F238E27FC236}">
                <a16:creationId xmlns:a16="http://schemas.microsoft.com/office/drawing/2014/main" id="{AACDF87B-713C-40FC-988C-32236CAEECC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Rozhodujte podľa dôkazov</a:t>
            </a:r>
          </a:p>
        </p:txBody>
      </p:sp>
      <p:sp>
        <p:nvSpPr>
          <p:cNvPr id="5" name="text-33-4">
            <a:extLst xmlns:a="http://schemas.openxmlformats.org/drawingml/2006/main">
              <a:ext uri="{FF2B5EF4-FFF2-40B4-BE49-F238E27FC236}">
                <a16:creationId xmlns:a16="http://schemas.microsoft.com/office/drawing/2014/main" id="{1A1640D1-8EA3-4B5F-B8DD-207D8D931BC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3-5">
            <a:extLst xmlns:a="http://schemas.openxmlformats.org/drawingml/2006/main">
              <a:ext uri="{FF2B5EF4-FFF2-40B4-BE49-F238E27FC236}">
                <a16:creationId xmlns:a16="http://schemas.microsoft.com/office/drawing/2014/main" id="{9587F4B0-FEE4-40C3-861A-69BD1761943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manažér dostane pekný súhrn bez zdrojov. Vysvetlite, prečo výsledok ešte nemožno považovať za schválený produkt.</a:t>
            </a:r>
          </a:p>
        </p:txBody>
      </p:sp>
      <p:sp>
        <p:nvSpPr>
          <p:cNvPr id="7" name="text-33-6">
            <a:extLst xmlns:a="http://schemas.openxmlformats.org/drawingml/2006/main">
              <a:ext uri="{FF2B5EF4-FFF2-40B4-BE49-F238E27FC236}">
                <a16:creationId xmlns:a16="http://schemas.microsoft.com/office/drawing/2014/main" id="{FCA8C73C-62D2-4086-992C-46F66966C7E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3-7">
            <a:extLst xmlns:a="http://schemas.openxmlformats.org/drawingml/2006/main">
              <a:ext uri="{FF2B5EF4-FFF2-40B4-BE49-F238E27FC236}">
                <a16:creationId xmlns:a16="http://schemas.microsoft.com/office/drawing/2014/main" id="{8C873312-E830-4853-BAED-DAFC2D4FA55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73885444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0">
            <a:extLst xmlns:a="http://schemas.openxmlformats.org/drawingml/2006/main">
              <a:ext uri="{FF2B5EF4-FFF2-40B4-BE49-F238E27FC236}">
                <a16:creationId xmlns:a16="http://schemas.microsoft.com/office/drawing/2014/main" id="{4114EC4C-B572-4079-A1D0-807DB0F0FED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4-1">
            <a:extLst xmlns:a="http://schemas.openxmlformats.org/drawingml/2006/main">
              <a:ext uri="{FF2B5EF4-FFF2-40B4-BE49-F238E27FC236}">
                <a16:creationId xmlns:a16="http://schemas.microsoft.com/office/drawing/2014/main" id="{053109D2-6DA5-4AE5-9901-D97CC954E68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Gramotnosť pre správcu</a:t>
            </a:r>
          </a:p>
        </p:txBody>
      </p:sp>
      <p:sp>
        <p:nvSpPr>
          <p:cNvPr id="3" name="text-34-2">
            <a:extLst xmlns:a="http://schemas.openxmlformats.org/drawingml/2006/main">
              <a:ext uri="{FF2B5EF4-FFF2-40B4-BE49-F238E27FC236}">
                <a16:creationId xmlns:a16="http://schemas.microsoft.com/office/drawing/2014/main" id="{4F8049EC-C6C9-4F77-B21D-3D52355D437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Chráňte nástroje a dáta</a:t>
            </a:r>
          </a:p>
        </p:txBody>
      </p:sp>
      <p:sp>
        <p:nvSpPr>
          <p:cNvPr id="4" name="text-34-3">
            <a:extLst xmlns:a="http://schemas.openxmlformats.org/drawingml/2006/main">
              <a:ext uri="{FF2B5EF4-FFF2-40B4-BE49-F238E27FC236}">
                <a16:creationId xmlns:a16="http://schemas.microsoft.com/office/drawing/2014/main" id="{F3F7B8F4-9C79-4FD8-B31D-84672F40847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Overujte hranice prístupu</a:t>
            </a:r>
          </a:p>
        </p:txBody>
      </p:sp>
      <p:sp>
        <p:nvSpPr>
          <p:cNvPr id="5" name="text-34-4">
            <a:extLst xmlns:a="http://schemas.openxmlformats.org/drawingml/2006/main">
              <a:ext uri="{FF2B5EF4-FFF2-40B4-BE49-F238E27FC236}">
                <a16:creationId xmlns:a16="http://schemas.microsoft.com/office/drawing/2014/main" id="{E3698191-1915-4FA6-AC03-37F235291A9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4-5">
            <a:extLst xmlns:a="http://schemas.openxmlformats.org/drawingml/2006/main">
              <a:ext uri="{FF2B5EF4-FFF2-40B4-BE49-F238E27FC236}">
                <a16:creationId xmlns:a16="http://schemas.microsoft.com/office/drawing/2014/main" id="{7441A5C2-0848-484D-AE7F-F928B2E8BF4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používateľ skúša čítať cudzí prípad cez vyhľadávanie. Správca musí preukázať odmietnutie ešte pred odovzdaním obsahu modelu.</a:t>
            </a:r>
          </a:p>
        </p:txBody>
      </p:sp>
      <p:sp>
        <p:nvSpPr>
          <p:cNvPr id="7" name="text-34-6">
            <a:extLst xmlns:a="http://schemas.openxmlformats.org/drawingml/2006/main">
              <a:ext uri="{FF2B5EF4-FFF2-40B4-BE49-F238E27FC236}">
                <a16:creationId xmlns:a16="http://schemas.microsoft.com/office/drawing/2014/main" id="{0F92A84E-FC37-448C-A2CE-D06ABB04704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4-7">
            <a:extLst xmlns:a="http://schemas.openxmlformats.org/drawingml/2006/main">
              <a:ext uri="{FF2B5EF4-FFF2-40B4-BE49-F238E27FC236}">
                <a16:creationId xmlns:a16="http://schemas.microsoft.com/office/drawing/2014/main" id="{18B684D9-E343-42C6-AF54-95B45E42972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482330018"/>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0">
            <a:extLst xmlns:a="http://schemas.openxmlformats.org/drawingml/2006/main">
              <a:ext uri="{FF2B5EF4-FFF2-40B4-BE49-F238E27FC236}">
                <a16:creationId xmlns:a16="http://schemas.microsoft.com/office/drawing/2014/main" id="{475E199F-2CB6-4AAE-BE33-3AC77BE4419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5-1">
            <a:extLst xmlns:a="http://schemas.openxmlformats.org/drawingml/2006/main">
              <a:ext uri="{FF2B5EF4-FFF2-40B4-BE49-F238E27FC236}">
                <a16:creationId xmlns:a16="http://schemas.microsoft.com/office/drawing/2014/main" id="{FAB07142-B2C1-48D3-A40A-6C1BA2B47E4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Kontrolované publikovanie dokumentu</a:t>
            </a:r>
          </a:p>
        </p:txBody>
      </p:sp>
      <p:sp>
        <p:nvSpPr>
          <p:cNvPr id="3" name="text-35-2">
            <a:extLst xmlns:a="http://schemas.openxmlformats.org/drawingml/2006/main">
              <a:ext uri="{FF2B5EF4-FFF2-40B4-BE49-F238E27FC236}">
                <a16:creationId xmlns:a16="http://schemas.microsoft.com/office/drawing/2014/main" id="{A47D8DEA-EAA6-4AC6-9C38-BCCAD1C48FB9}"/>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adresáta a účel</a:t>
            </a:r>
          </a:p>
        </p:txBody>
      </p:sp>
      <p:sp>
        <p:nvSpPr>
          <p:cNvPr id="4" name="text-35-3">
            <a:extLst xmlns:a="http://schemas.openxmlformats.org/drawingml/2006/main">
              <a:ext uri="{FF2B5EF4-FFF2-40B4-BE49-F238E27FC236}">
                <a16:creationId xmlns:a16="http://schemas.microsoft.com/office/drawing/2014/main" id="{1E6A20F9-E956-4F33-B9B4-D5038A5CA473}"/>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Odlišujte koncept od schválenia</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Krok</a:t>
                      </a:r>
                    </a:p>
                  </a:txBody>
                  <a:tcPr marL="91440" marR="91440" marT="45720" marB="45720">
                    <a:solidFill>
                      <a:srgbClr val="EAF4F0"/>
                    </a:solidFill>
                  </a:tcPr>
                </a:tc>
                <a:tc>
                  <a:txBody>
                    <a:bodyPr/>
                    <a:lstStyle/>
                    <a:p>
                      <a:r>
                        <a:rPr sz="1800" b="1">
                          <a:solidFill>
                            <a:srgbClr val="10263B"/>
                          </a:solidFill>
                          <a:latin typeface="Arial"/>
                          <a:ea typeface="Arial"/>
                          <a:cs typeface="Arial"/>
                        </a:rPr>
                        <a:t>Preverenie</a:t>
                      </a:r>
                    </a:p>
                  </a:txBody>
                  <a:tcPr marL="91440" marR="91440" marT="45720" marB="45720">
                    <a:solidFill>
                      <a:srgbClr val="EAF4F0"/>
                    </a:solidFill>
                  </a:tcPr>
                </a:tc>
                <a:tc>
                  <a:txBody>
                    <a:bodyPr/>
                    <a:lstStyle/>
                    <a:p>
                      <a:r>
                        <a:rPr sz="1800" b="1">
                          <a:solidFill>
                            <a:srgbClr val="10263B"/>
                          </a:solidFill>
                          <a:latin typeface="Arial"/>
                          <a:ea typeface="Arial"/>
                          <a:cs typeface="Arial"/>
                        </a:rPr>
                        <a:t>Doklad</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Koncept</a:t>
                      </a:r>
                    </a:p>
                  </a:txBody>
                  <a:tcPr marL="91440" marR="91440" marT="45720" marB="45720">
                    <a:solidFill>
                      <a:srgbClr val="FFFFFF"/>
                    </a:solidFill>
                  </a:tcPr>
                </a:tc>
                <a:tc>
                  <a:txBody>
                    <a:bodyPr/>
                    <a:lstStyle/>
                    <a:p>
                      <a:r>
                        <a:rPr sz="1800" b="0">
                          <a:solidFill>
                            <a:srgbClr val="10263B"/>
                          </a:solidFill>
                          <a:latin typeface="Arial"/>
                          <a:ea typeface="Arial"/>
                          <a:cs typeface="Arial"/>
                        </a:rPr>
                        <a:t>Vecný zdroj</a:t>
                      </a:r>
                    </a:p>
                  </a:txBody>
                  <a:tcPr marL="91440" marR="91440" marT="45720" marB="45720">
                    <a:solidFill>
                      <a:srgbClr val="FFFFFF"/>
                    </a:solidFill>
                  </a:tcPr>
                </a:tc>
                <a:tc>
                  <a:txBody>
                    <a:bodyPr/>
                    <a:lstStyle/>
                    <a:p>
                      <a:r>
                        <a:rPr sz="1800" b="0">
                          <a:solidFill>
                            <a:srgbClr val="10263B"/>
                          </a:solidFill>
                          <a:latin typeface="Arial"/>
                          <a:ea typeface="Arial"/>
                          <a:cs typeface="Arial"/>
                        </a:rPr>
                        <a:t>Verzia podkladu</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Právny záver</a:t>
                      </a:r>
                    </a:p>
                  </a:txBody>
                  <a:tcPr marL="91440" marR="91440" marT="45720" marB="45720">
                    <a:solidFill>
                      <a:srgbClr val="FFFFFF"/>
                    </a:solidFill>
                  </a:tcPr>
                </a:tc>
                <a:tc>
                  <a:txBody>
                    <a:bodyPr/>
                    <a:lstStyle/>
                    <a:p>
                      <a:r>
                        <a:rPr sz="1800" b="0">
                          <a:solidFill>
                            <a:srgbClr val="10263B"/>
                          </a:solidFill>
                          <a:latin typeface="Arial"/>
                          <a:ea typeface="Arial"/>
                          <a:cs typeface="Arial"/>
                        </a:rPr>
                        <a:t>Odborná kontrola</a:t>
                      </a:r>
                    </a:p>
                  </a:txBody>
                  <a:tcPr marL="91440" marR="91440" marT="45720" marB="45720">
                    <a:solidFill>
                      <a:srgbClr val="FFFFFF"/>
                    </a:solidFill>
                  </a:tcPr>
                </a:tc>
                <a:tc>
                  <a:txBody>
                    <a:bodyPr/>
                    <a:lstStyle/>
                    <a:p>
                      <a:r>
                        <a:rPr sz="1800" b="0">
                          <a:solidFill>
                            <a:srgbClr val="10263B"/>
                          </a:solidFill>
                          <a:latin typeface="Arial"/>
                          <a:ea typeface="Arial"/>
                          <a:cs typeface="Arial"/>
                        </a:rPr>
                        <a:t>Rozsah schválenia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Odoslanie</a:t>
                      </a:r>
                    </a:p>
                  </a:txBody>
                  <a:tcPr marL="91440" marR="91440" marT="45720" marB="45720">
                    <a:solidFill>
                      <a:srgbClr val="FFFFFF"/>
                    </a:solidFill>
                  </a:tcPr>
                </a:tc>
                <a:tc>
                  <a:txBody>
                    <a:bodyPr/>
                    <a:lstStyle/>
                    <a:p>
                      <a:r>
                        <a:rPr sz="1800" b="0">
                          <a:solidFill>
                            <a:srgbClr val="10263B"/>
                          </a:solidFill>
                          <a:latin typeface="Arial"/>
                          <a:ea typeface="Arial"/>
                          <a:cs typeface="Arial"/>
                        </a:rPr>
                        <a:t>Adresát a príloha</a:t>
                      </a:r>
                    </a:p>
                  </a:txBody>
                  <a:tcPr marL="91440" marR="91440" marT="45720" marB="45720">
                    <a:solidFill>
                      <a:srgbClr val="FFFFFF"/>
                    </a:solidFill>
                  </a:tcPr>
                </a:tc>
                <a:tc>
                  <a:txBody>
                    <a:bodyPr/>
                    <a:lstStyle/>
                    <a:p>
                      <a:r>
                        <a:rPr sz="1800" b="0">
                          <a:solidFill>
                            <a:srgbClr val="10263B"/>
                          </a:solidFill>
                          <a:latin typeface="Arial"/>
                          <a:ea typeface="Arial"/>
                          <a:cs typeface="Arial"/>
                        </a:rPr>
                        <a:t>Potvrdenie konkrétnej verzie</a:t>
                      </a:r>
                    </a:p>
                  </a:txBody>
                  <a:tcPr marL="91440" marR="91440" marT="45720" marB="45720">
                    <a:solidFill>
                      <a:srgbClr val="FFFFFF"/>
                    </a:solidFill>
                  </a:tcPr>
                </a:tc>
              </a:tr>
            </a:tbl>
          </a:graphicData>
        </a:graphic>
      </p:graphicFrame>
      <p:sp>
        <p:nvSpPr>
          <p:cNvPr id="6" name="text-35-4">
            <a:extLst xmlns:a="http://schemas.openxmlformats.org/drawingml/2006/main">
              <a:ext uri="{FF2B5EF4-FFF2-40B4-BE49-F238E27FC236}">
                <a16:creationId xmlns:a16="http://schemas.microsoft.com/office/drawing/2014/main" id="{1D406A79-6B4E-4FFC-AE56-2B967EEA07D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5-5">
            <a:extLst xmlns:a="http://schemas.openxmlformats.org/drawingml/2006/main">
              <a:ext uri="{FF2B5EF4-FFF2-40B4-BE49-F238E27FC236}">
                <a16:creationId xmlns:a16="http://schemas.microsoft.com/office/drawing/2014/main" id="{84F0ABAD-9BF4-494C-89DB-47C381028CF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koncept obchodných podmienok ostáva interný, kým ho odborník nepreverí a vlastník nepovolí publikovanie.</a:t>
            </a:r>
          </a:p>
        </p:txBody>
      </p:sp>
      <p:sp>
        <p:nvSpPr>
          <p:cNvPr id="8" name="text-35-6">
            <a:extLst xmlns:a="http://schemas.openxmlformats.org/drawingml/2006/main">
              <a:ext uri="{FF2B5EF4-FFF2-40B4-BE49-F238E27FC236}">
                <a16:creationId xmlns:a16="http://schemas.microsoft.com/office/drawing/2014/main" id="{FB0589E5-36C7-484E-94E8-A8BA38B78B5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5-7">
            <a:extLst xmlns:a="http://schemas.openxmlformats.org/drawingml/2006/main">
              <a:ext uri="{FF2B5EF4-FFF2-40B4-BE49-F238E27FC236}">
                <a16:creationId xmlns:a16="http://schemas.microsoft.com/office/drawing/2014/main" id="{38F597AC-298A-4DB7-AF81-5B3093911FE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514328411"/>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6-0">
            <a:extLst xmlns:a="http://schemas.openxmlformats.org/drawingml/2006/main">
              <a:ext uri="{FF2B5EF4-FFF2-40B4-BE49-F238E27FC236}">
                <a16:creationId xmlns:a16="http://schemas.microsoft.com/office/drawing/2014/main" id="{4B0DCBD6-6552-4FC1-9672-F452574D8B4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6-1">
            <a:extLst xmlns:a="http://schemas.openxmlformats.org/drawingml/2006/main">
              <a:ext uri="{FF2B5EF4-FFF2-40B4-BE49-F238E27FC236}">
                <a16:creationId xmlns:a16="http://schemas.microsoft.com/office/drawing/2014/main" id="{117A924A-B64D-4DA9-9C60-D8F15684A2D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Tvrdenia o certifikátoch a audite</a:t>
            </a:r>
          </a:p>
        </p:txBody>
      </p:sp>
      <p:sp>
        <p:nvSpPr>
          <p:cNvPr id="3" name="text-36-2">
            <a:extLst xmlns:a="http://schemas.openxmlformats.org/drawingml/2006/main">
              <a:ext uri="{FF2B5EF4-FFF2-40B4-BE49-F238E27FC236}">
                <a16:creationId xmlns:a16="http://schemas.microsoft.com/office/drawing/2014/main" id="{2F5FB884-062A-4C27-8B2D-801EAC62518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Čítajte rozsah a dátum</a:t>
            </a:r>
          </a:p>
        </p:txBody>
      </p:sp>
      <p:sp>
        <p:nvSpPr>
          <p:cNvPr id="4" name="text-36-3">
            <a:extLst xmlns:a="http://schemas.openxmlformats.org/drawingml/2006/main">
              <a:ext uri="{FF2B5EF4-FFF2-40B4-BE49-F238E27FC236}">
                <a16:creationId xmlns:a16="http://schemas.microsoft.com/office/drawing/2014/main" id="{A4BAE0C1-F87B-4AB9-9B45-30610D7DF64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Nepoužívajte absolútne sľuby</a:t>
            </a:r>
          </a:p>
        </p:txBody>
      </p:sp>
      <p:sp>
        <p:nvSpPr>
          <p:cNvPr id="5" name="text-36-4">
            <a:extLst xmlns:a="http://schemas.openxmlformats.org/drawingml/2006/main">
              <a:ext uri="{FF2B5EF4-FFF2-40B4-BE49-F238E27FC236}">
                <a16:creationId xmlns:a16="http://schemas.microsoft.com/office/drawing/2014/main" id="{345E10ED-7457-4612-AFEF-D5A045FD27D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6-5">
            <a:extLst xmlns:a="http://schemas.openxmlformats.org/drawingml/2006/main">
              <a:ext uri="{FF2B5EF4-FFF2-40B4-BE49-F238E27FC236}">
                <a16:creationId xmlns:a16="http://schemas.microsoft.com/office/drawing/2014/main" id="{74E35287-A271-4414-BC08-A1B12DAC92E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web tvrdí „štátom certifikovaná AI“ po internom kvíze. Odstráňte tvrdenie a opíšte len skutočný rozsah učenia.</a:t>
            </a:r>
          </a:p>
        </p:txBody>
      </p:sp>
      <p:sp>
        <p:nvSpPr>
          <p:cNvPr id="7" name="text-36-6">
            <a:extLst xmlns:a="http://schemas.openxmlformats.org/drawingml/2006/main">
              <a:ext uri="{FF2B5EF4-FFF2-40B4-BE49-F238E27FC236}">
                <a16:creationId xmlns:a16="http://schemas.microsoft.com/office/drawing/2014/main" id="{B5A4C1D6-6894-4FF7-9B3A-B797C255928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6-7">
            <a:extLst xmlns:a="http://schemas.openxmlformats.org/drawingml/2006/main">
              <a:ext uri="{FF2B5EF4-FFF2-40B4-BE49-F238E27FC236}">
                <a16:creationId xmlns:a16="http://schemas.microsoft.com/office/drawing/2014/main" id="{CDC6C1D7-526D-4964-9C44-7060C2165A3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212316184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7-0">
            <a:extLst xmlns:a="http://schemas.openxmlformats.org/drawingml/2006/main">
              <a:ext uri="{FF2B5EF4-FFF2-40B4-BE49-F238E27FC236}">
                <a16:creationId xmlns:a16="http://schemas.microsoft.com/office/drawing/2014/main" id="{576602A3-2FA2-46E6-8ED8-0BB6529BBAC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7-1">
            <a:extLst xmlns:a="http://schemas.openxmlformats.org/drawingml/2006/main">
              <a:ext uri="{FF2B5EF4-FFF2-40B4-BE49-F238E27FC236}">
                <a16:creationId xmlns:a16="http://schemas.microsoft.com/office/drawing/2014/main" id="{9BB317BA-5376-4D39-9374-0B4BBC968E4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Zmluvné podmienky služby</a:t>
            </a:r>
          </a:p>
        </p:txBody>
      </p:sp>
      <p:sp>
        <p:nvSpPr>
          <p:cNvPr id="3" name="text-37-2">
            <a:extLst xmlns:a="http://schemas.openxmlformats.org/drawingml/2006/main">
              <a:ext uri="{FF2B5EF4-FFF2-40B4-BE49-F238E27FC236}">
                <a16:creationId xmlns:a16="http://schemas.microsoft.com/office/drawing/2014/main" id="{92EEDBA8-606B-4646-8E56-391F14F9C87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Mapujte záväzky a obmedzenia</a:t>
            </a:r>
          </a:p>
        </p:txBody>
      </p:sp>
      <p:sp>
        <p:nvSpPr>
          <p:cNvPr id="4" name="text-37-3">
            <a:extLst xmlns:a="http://schemas.openxmlformats.org/drawingml/2006/main">
              <a:ext uri="{FF2B5EF4-FFF2-40B4-BE49-F238E27FC236}">
                <a16:creationId xmlns:a16="http://schemas.microsoft.com/office/drawing/2014/main" id="{7B30C8BB-4BF1-49C9-85D6-113D1FA8A31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Neskrývajte zákonné povinnosti disclaimerom</a:t>
            </a:r>
          </a:p>
        </p:txBody>
      </p:sp>
      <p:sp>
        <p:nvSpPr>
          <p:cNvPr id="5" name="text-37-4">
            <a:extLst xmlns:a="http://schemas.openxmlformats.org/drawingml/2006/main">
              <a:ext uri="{FF2B5EF4-FFF2-40B4-BE49-F238E27FC236}">
                <a16:creationId xmlns:a16="http://schemas.microsoft.com/office/drawing/2014/main" id="{D082C4B5-013B-4BD2-9CBA-51267381105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7-5">
            <a:extLst xmlns:a="http://schemas.openxmlformats.org/drawingml/2006/main">
              <a:ext uri="{FF2B5EF4-FFF2-40B4-BE49-F238E27FC236}">
                <a16:creationId xmlns:a16="http://schemas.microsoft.com/office/drawing/2014/main" id="{5E0DE47D-63DC-4165-949A-7FA325F373A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návrh tvrdí, že prevádzkovateľ nemá nikdy zodpovednosť. Označte ho na právnu revíziu namiesto automatického nasadenia.</a:t>
            </a:r>
          </a:p>
        </p:txBody>
      </p:sp>
      <p:sp>
        <p:nvSpPr>
          <p:cNvPr id="7" name="text-37-6">
            <a:extLst xmlns:a="http://schemas.openxmlformats.org/drawingml/2006/main">
              <a:ext uri="{FF2B5EF4-FFF2-40B4-BE49-F238E27FC236}">
                <a16:creationId xmlns:a16="http://schemas.microsoft.com/office/drawing/2014/main" id="{BC9E0B09-E999-44D1-87D3-BF7A063A253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7">
            <a:extLst xmlns:a="http://schemas.openxmlformats.org/drawingml/2006/main">
              <a:ext uri="{FF2B5EF4-FFF2-40B4-BE49-F238E27FC236}">
                <a16:creationId xmlns:a16="http://schemas.microsoft.com/office/drawing/2014/main" id="{128D8BD3-BD42-4D82-B97B-8DF261C9FD5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162349004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8-0">
            <a:extLst xmlns:a="http://schemas.openxmlformats.org/drawingml/2006/main">
              <a:ext uri="{FF2B5EF4-FFF2-40B4-BE49-F238E27FC236}">
                <a16:creationId xmlns:a16="http://schemas.microsoft.com/office/drawing/2014/main" id="{F88CA159-8EB3-4FC1-9FFC-10CC674CB85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8-1">
            <a:extLst xmlns:a="http://schemas.openxmlformats.org/drawingml/2006/main">
              <a:ext uri="{FF2B5EF4-FFF2-40B4-BE49-F238E27FC236}">
                <a16:creationId xmlns:a16="http://schemas.microsoft.com/office/drawing/2014/main" id="{CCFD8E4D-BFD7-4048-8A98-9F35639671C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Aktualizácia pravidiel po zmene</a:t>
            </a:r>
          </a:p>
        </p:txBody>
      </p:sp>
      <p:sp>
        <p:nvSpPr>
          <p:cNvPr id="3" name="text-38-2">
            <a:extLst xmlns:a="http://schemas.openxmlformats.org/drawingml/2006/main">
              <a:ext uri="{FF2B5EF4-FFF2-40B4-BE49-F238E27FC236}">
                <a16:creationId xmlns:a16="http://schemas.microsoft.com/office/drawing/2014/main" id="{B30771FA-E919-49DD-A1D9-6227C4D61B4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nové použitie a zdroje</a:t>
            </a:r>
          </a:p>
        </p:txBody>
      </p:sp>
      <p:sp>
        <p:nvSpPr>
          <p:cNvPr id="4" name="text-38-3">
            <a:extLst xmlns:a="http://schemas.openxmlformats.org/drawingml/2006/main">
              <a:ext uri="{FF2B5EF4-FFF2-40B4-BE49-F238E27FC236}">
                <a16:creationId xmlns:a16="http://schemas.microsoft.com/office/drawing/2014/main" id="{01438900-D376-423D-9948-2AC3E64E24F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Verzujte schválený dokument</a:t>
            </a:r>
          </a:p>
        </p:txBody>
      </p:sp>
      <p:sp>
        <p:nvSpPr>
          <p:cNvPr id="5" name="text-38-4">
            <a:extLst xmlns:a="http://schemas.openxmlformats.org/drawingml/2006/main">
              <a:ext uri="{FF2B5EF4-FFF2-40B4-BE49-F238E27FC236}">
                <a16:creationId xmlns:a16="http://schemas.microsoft.com/office/drawing/2014/main" id="{5FAA2E8A-3630-46BF-A20A-2057E0446BB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8-5">
            <a:extLst xmlns:a="http://schemas.openxmlformats.org/drawingml/2006/main">
              <a:ext uri="{FF2B5EF4-FFF2-40B4-BE49-F238E27FC236}">
                <a16:creationId xmlns:a16="http://schemas.microsoft.com/office/drawing/2014/main" id="{11AAABE0-5E93-4FC4-9798-9EFB6D594AE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nástroj získal integráciu odosielania. Aktualizujte register a pravidlá pred tým, než ju používatelia zapnú.</a:t>
            </a:r>
          </a:p>
        </p:txBody>
      </p:sp>
      <p:sp>
        <p:nvSpPr>
          <p:cNvPr id="7" name="text-38-6">
            <a:extLst xmlns:a="http://schemas.openxmlformats.org/drawingml/2006/main">
              <a:ext uri="{FF2B5EF4-FFF2-40B4-BE49-F238E27FC236}">
                <a16:creationId xmlns:a16="http://schemas.microsoft.com/office/drawing/2014/main" id="{DD6FD732-B4EE-4D9E-A701-20853A49C72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8-7">
            <a:extLst xmlns:a="http://schemas.openxmlformats.org/drawingml/2006/main">
              <a:ext uri="{FF2B5EF4-FFF2-40B4-BE49-F238E27FC236}">
                <a16:creationId xmlns:a16="http://schemas.microsoft.com/office/drawing/2014/main" id="{05AB6AAC-F9BC-4B56-8C2B-F12D94814DA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1553245572"/>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9-0">
            <a:extLst xmlns:a="http://schemas.openxmlformats.org/drawingml/2006/main">
              <a:ext uri="{FF2B5EF4-FFF2-40B4-BE49-F238E27FC236}">
                <a16:creationId xmlns:a16="http://schemas.microsoft.com/office/drawing/2014/main" id="{887EFEDA-4691-48BA-8AA6-4E4F7B715A7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39-1">
            <a:extLst xmlns:a="http://schemas.openxmlformats.org/drawingml/2006/main">
              <a:ext uri="{FF2B5EF4-FFF2-40B4-BE49-F238E27FC236}">
                <a16:creationId xmlns:a16="http://schemas.microsoft.com/office/drawing/2014/main" id="{FD157344-FCEB-45F5-81D5-0D0FFEB78B1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Balík kontextového školenia</a:t>
            </a:r>
          </a:p>
        </p:txBody>
      </p:sp>
      <p:sp>
        <p:nvSpPr>
          <p:cNvPr id="3" name="text-39-2">
            <a:extLst xmlns:a="http://schemas.openxmlformats.org/drawingml/2006/main">
              <a:ext uri="{FF2B5EF4-FFF2-40B4-BE49-F238E27FC236}">
                <a16:creationId xmlns:a16="http://schemas.microsoft.com/office/drawing/2014/main" id="{299708E1-8801-426A-99FD-B6726DE81E4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Spojte pravidlo s prípadom</a:t>
            </a:r>
          </a:p>
        </p:txBody>
      </p:sp>
      <p:sp>
        <p:nvSpPr>
          <p:cNvPr id="4" name="text-39-3">
            <a:extLst xmlns:a="http://schemas.openxmlformats.org/drawingml/2006/main">
              <a:ext uri="{FF2B5EF4-FFF2-40B4-BE49-F238E27FC236}">
                <a16:creationId xmlns:a16="http://schemas.microsoft.com/office/drawing/2014/main" id="{19832869-9D6B-4093-9C7C-4FAD68C06C0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Preverte praktické rozhodnutie</a:t>
            </a:r>
          </a:p>
        </p:txBody>
      </p:sp>
      <p:sp>
        <p:nvSpPr>
          <p:cNvPr id="5" name="text-39-4">
            <a:extLst xmlns:a="http://schemas.openxmlformats.org/drawingml/2006/main">
              <a:ext uri="{FF2B5EF4-FFF2-40B4-BE49-F238E27FC236}">
                <a16:creationId xmlns:a16="http://schemas.microsoft.com/office/drawing/2014/main" id="{3628F0F5-FF4C-4D6D-A858-659AD927BF1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9-5">
            <a:extLst xmlns:a="http://schemas.openxmlformats.org/drawingml/2006/main">
              <a:ext uri="{FF2B5EF4-FFF2-40B4-BE49-F238E27FC236}">
                <a16:creationId xmlns:a16="http://schemas.microsoft.com/office/drawing/2014/main" id="{22890900-B77B-4DFF-9C52-9DC81F42A18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účastník opraví súhrn zmluvy a doloží svoje zmeny pôvodným textom; právne hodnotenie zostane otvorené.</a:t>
            </a:r>
          </a:p>
        </p:txBody>
      </p:sp>
      <p:sp>
        <p:nvSpPr>
          <p:cNvPr id="7" name="text-39-6">
            <a:extLst xmlns:a="http://schemas.openxmlformats.org/drawingml/2006/main">
              <a:ext uri="{FF2B5EF4-FFF2-40B4-BE49-F238E27FC236}">
                <a16:creationId xmlns:a16="http://schemas.microsoft.com/office/drawing/2014/main" id="{F2DD0FDB-812C-42ED-8260-4D1FD41A125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9-7">
            <a:extLst xmlns:a="http://schemas.openxmlformats.org/drawingml/2006/main">
              <a:ext uri="{FF2B5EF4-FFF2-40B4-BE49-F238E27FC236}">
                <a16:creationId xmlns:a16="http://schemas.microsoft.com/office/drawing/2014/main" id="{3412457A-5D2F-4A75-9015-64460EE3822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710189611"/>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0-0">
            <a:extLst xmlns:a="http://schemas.openxmlformats.org/drawingml/2006/main">
              <a:ext uri="{FF2B5EF4-FFF2-40B4-BE49-F238E27FC236}">
                <a16:creationId xmlns:a16="http://schemas.microsoft.com/office/drawing/2014/main" id="{BBF92939-2551-43A6-890B-53C9B6BB885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Pravidlá používania a kontextové školenie</a:t>
            </a:r>
          </a:p>
        </p:txBody>
      </p:sp>
      <p:sp>
        <p:nvSpPr>
          <p:cNvPr id="2" name="text-40-1">
            <a:extLst xmlns:a="http://schemas.openxmlformats.org/drawingml/2006/main">
              <a:ext uri="{FF2B5EF4-FFF2-40B4-BE49-F238E27FC236}">
                <a16:creationId xmlns:a16="http://schemas.microsoft.com/office/drawing/2014/main" id="{DC14423C-DC42-49F6-B399-8907A963F7E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Stop podmienky právneho workflow</a:t>
            </a:r>
          </a:p>
        </p:txBody>
      </p:sp>
      <p:sp>
        <p:nvSpPr>
          <p:cNvPr id="3" name="text-40-2">
            <a:extLst xmlns:a="http://schemas.openxmlformats.org/drawingml/2006/main">
              <a:ext uri="{FF2B5EF4-FFF2-40B4-BE49-F238E27FC236}">
                <a16:creationId xmlns:a16="http://schemas.microsoft.com/office/drawing/2014/main" id="{91CB22F8-C027-4A0A-97A3-598A23B88657}"/>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okamih pozastavenia</a:t>
            </a:r>
          </a:p>
        </p:txBody>
      </p:sp>
      <p:sp>
        <p:nvSpPr>
          <p:cNvPr id="4" name="text-40-3">
            <a:extLst xmlns:a="http://schemas.openxmlformats.org/drawingml/2006/main">
              <a:ext uri="{FF2B5EF4-FFF2-40B4-BE49-F238E27FC236}">
                <a16:creationId xmlns:a16="http://schemas.microsoft.com/office/drawing/2014/main" id="{17987BBD-1E24-453B-BBE3-4AD10D92EC18}"/>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odborné odovzdanie</a:t>
            </a:r>
          </a:p>
        </p:txBody>
      </p:sp>
      <p:sp>
        <p:nvSpPr>
          <p:cNvPr id="5" name="diagram-node-40-0">
            <a:extLst xmlns:a="http://schemas.openxmlformats.org/drawingml/2006/main">
              <a:ext uri="{FF2B5EF4-FFF2-40B4-BE49-F238E27FC236}">
                <a16:creationId xmlns:a16="http://schemas.microsoft.com/office/drawing/2014/main" id="{BA830E0F-4BFF-4206-ADD9-2A5DFB1377BF}"/>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Neoverený výstup</a:t>
            </a:r>
          </a:p>
        </p:txBody>
      </p:sp>
      <p:sp>
        <p:nvSpPr>
          <p:cNvPr id="6" name="diagram-node-40-1">
            <a:extLst xmlns:a="http://schemas.openxmlformats.org/drawingml/2006/main">
              <a:ext uri="{FF2B5EF4-FFF2-40B4-BE49-F238E27FC236}">
                <a16:creationId xmlns:a16="http://schemas.microsoft.com/office/drawing/2014/main" id="{35DF73CD-E2DF-4CE2-B816-5C042342C890}"/>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Stop podmienka</a:t>
            </a:r>
          </a:p>
        </p:txBody>
      </p:sp>
      <p:sp>
        <p:nvSpPr>
          <p:cNvPr id="7" name="diagram-node-40-2">
            <a:extLst xmlns:a="http://schemas.openxmlformats.org/drawingml/2006/main">
              <a:ext uri="{FF2B5EF4-FFF2-40B4-BE49-F238E27FC236}">
                <a16:creationId xmlns:a16="http://schemas.microsoft.com/office/drawing/2014/main" id="{8787ED26-BD6F-4D0C-A6D8-34909A7902FC}"/>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Pozastavenie toku</a:t>
            </a:r>
          </a:p>
        </p:txBody>
      </p:sp>
      <p:sp>
        <p:nvSpPr>
          <p:cNvPr id="8" name="diagram-node-40-3">
            <a:extLst xmlns:a="http://schemas.openxmlformats.org/drawingml/2006/main">
              <a:ext uri="{FF2B5EF4-FFF2-40B4-BE49-F238E27FC236}">
                <a16:creationId xmlns:a16="http://schemas.microsoft.com/office/drawing/2014/main" id="{102A41BC-87D9-4FA7-A8C3-975D59C879BB}"/>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Odborné odovzdanie</a:t>
            </a:r>
          </a:p>
        </p:txBody>
      </p:sp>
      <p:sp>
        <p:nvSpPr>
          <p:cNvPr id="9" name="diagram-node-40-4">
            <a:extLst xmlns:a="http://schemas.openxmlformats.org/drawingml/2006/main">
              <a:ext uri="{FF2B5EF4-FFF2-40B4-BE49-F238E27FC236}">
                <a16:creationId xmlns:a16="http://schemas.microsoft.com/office/drawing/2014/main" id="{78E476CE-C63A-491C-B35E-1F59707067DB}"/>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Bezpečný stav</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0-13">
            <a:extLst xmlns:a="http://schemas.openxmlformats.org/drawingml/2006/main">
              <a:ext uri="{FF2B5EF4-FFF2-40B4-BE49-F238E27FC236}">
                <a16:creationId xmlns:a16="http://schemas.microsoft.com/office/drawing/2014/main" id="{4D4AECEF-3794-43FE-9E2C-0A674184623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0-14">
            <a:extLst xmlns:a="http://schemas.openxmlformats.org/drawingml/2006/main">
              <a:ext uri="{FF2B5EF4-FFF2-40B4-BE49-F238E27FC236}">
                <a16:creationId xmlns:a16="http://schemas.microsoft.com/office/drawing/2014/main" id="{45CDFED1-E4EF-4EDF-9C25-396D8D40E1A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súhrn má neexistujúci paragraf a chýba dodatok. Zablokujte použitie a vytvorte zoznam otázok pre právnika.</a:t>
            </a:r>
          </a:p>
        </p:txBody>
      </p:sp>
      <p:sp>
        <p:nvSpPr>
          <p:cNvPr id="16" name="text-40-15">
            <a:extLst xmlns:a="http://schemas.openxmlformats.org/drawingml/2006/main">
              <a:ext uri="{FF2B5EF4-FFF2-40B4-BE49-F238E27FC236}">
                <a16:creationId xmlns:a16="http://schemas.microsoft.com/office/drawing/2014/main" id="{99859BFA-686B-48B7-9FB3-BBEFD2AB7DF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0-16">
            <a:extLst xmlns:a="http://schemas.openxmlformats.org/drawingml/2006/main">
              <a:ext uri="{FF2B5EF4-FFF2-40B4-BE49-F238E27FC236}">
                <a16:creationId xmlns:a16="http://schemas.microsoft.com/office/drawing/2014/main" id="{D5502BAD-1526-4DB4-B409-973CDB0CB56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971033501"/>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36683822e2c45d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77518453-F83C-4CB9-B0BA-12C61C5E6E2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3" name="text-41-1">
            <a:extLst xmlns:a="http://schemas.openxmlformats.org/drawingml/2006/main">
              <a:ext uri="{FF2B5EF4-FFF2-40B4-BE49-F238E27FC236}">
                <a16:creationId xmlns:a16="http://schemas.microsoft.com/office/drawing/2014/main" id="{10B95F11-9D76-4AD8-B794-9569EE9F7E70}"/>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Prípustný pilot bez klientskych dát</a:t>
            </a:r>
          </a:p>
        </p:txBody>
      </p:sp>
      <p:sp>
        <p:nvSpPr>
          <p:cNvPr id="4" name="text-41-2">
            <a:extLst xmlns:a="http://schemas.openxmlformats.org/drawingml/2006/main">
              <a:ext uri="{FF2B5EF4-FFF2-40B4-BE49-F238E27FC236}">
                <a16:creationId xmlns:a16="http://schemas.microsoft.com/office/drawing/2014/main" id="{21958F30-864E-451D-8D19-1B578CACEAC9}"/>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vymyslené podklady</a:t>
            </a:r>
          </a:p>
        </p:txBody>
      </p:sp>
      <p:sp>
        <p:nvSpPr>
          <p:cNvPr id="5" name="text-41-3">
            <a:extLst xmlns:a="http://schemas.openxmlformats.org/drawingml/2006/main">
              <a:ext uri="{FF2B5EF4-FFF2-40B4-BE49-F238E27FC236}">
                <a16:creationId xmlns:a16="http://schemas.microsoft.com/office/drawing/2014/main" id="{75AAC397-AEA7-41AC-950B-7E0D64EC0591}"/>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Zafixujte rozsah a verziu</a:t>
            </a:r>
          </a:p>
        </p:txBody>
      </p:sp>
      <p:sp>
        <p:nvSpPr>
          <p:cNvPr id="6" name="text-41-4">
            <a:extLst xmlns:a="http://schemas.openxmlformats.org/drawingml/2006/main">
              <a:ext uri="{FF2B5EF4-FFF2-40B4-BE49-F238E27FC236}">
                <a16:creationId xmlns:a16="http://schemas.microsoft.com/office/drawing/2014/main" id="{D6FAEC76-FB08-41B6-B6B6-6B4C193A631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1-5">
            <a:extLst xmlns:a="http://schemas.openxmlformats.org/drawingml/2006/main">
              <a:ext uri="{FF2B5EF4-FFF2-40B4-BE49-F238E27FC236}">
                <a16:creationId xmlns:a16="http://schemas.microsoft.com/office/drawing/2014/main" id="{1AD1B85F-6657-4530-BBE9-8F4E6F6D4D80}"/>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obsahuje tri vymyslené zmluvy a jeden chýbajúci dodatok. Definujte očakávané označenie medzery.</a:t>
            </a:r>
          </a:p>
        </p:txBody>
      </p:sp>
      <p:sp>
        <p:nvSpPr>
          <p:cNvPr id="8" name="text-41-6">
            <a:extLst xmlns:a="http://schemas.openxmlformats.org/drawingml/2006/main">
              <a:ext uri="{FF2B5EF4-FFF2-40B4-BE49-F238E27FC236}">
                <a16:creationId xmlns:a16="http://schemas.microsoft.com/office/drawing/2014/main" id="{E130C67B-4A84-4F87-A094-19D78C8AF33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1-7">
            <a:extLst xmlns:a="http://schemas.openxmlformats.org/drawingml/2006/main">
              <a:ext uri="{FF2B5EF4-FFF2-40B4-BE49-F238E27FC236}">
                <a16:creationId xmlns:a16="http://schemas.microsoft.com/office/drawing/2014/main" id="{C0587432-4DF8-4C5F-B407-C73ACD9D5EF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101206844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2-0">
            <a:extLst xmlns:a="http://schemas.openxmlformats.org/drawingml/2006/main">
              <a:ext uri="{FF2B5EF4-FFF2-40B4-BE49-F238E27FC236}">
                <a16:creationId xmlns:a16="http://schemas.microsoft.com/office/drawing/2014/main" id="{0F5D8F17-EDA5-401E-86C8-1911DBAB226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2-1">
            <a:extLst xmlns:a="http://schemas.openxmlformats.org/drawingml/2006/main">
              <a:ext uri="{FF2B5EF4-FFF2-40B4-BE49-F238E27FC236}">
                <a16:creationId xmlns:a16="http://schemas.microsoft.com/office/drawing/2014/main" id="{5DE89DCB-05E6-4CA9-8ACD-59D78C0EFD1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Rubrika extrakcie a zdrojovania</a:t>
            </a:r>
          </a:p>
        </p:txBody>
      </p:sp>
      <p:sp>
        <p:nvSpPr>
          <p:cNvPr id="3" name="text-42-2">
            <a:extLst xmlns:a="http://schemas.openxmlformats.org/drawingml/2006/main">
              <a:ext uri="{FF2B5EF4-FFF2-40B4-BE49-F238E27FC236}">
                <a16:creationId xmlns:a16="http://schemas.microsoft.com/office/drawing/2014/main" id="{5D810FBD-BEEB-4DA8-A592-350AAB78A2E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správne pole aj dôkaz</a:t>
            </a:r>
          </a:p>
        </p:txBody>
      </p:sp>
      <p:sp>
        <p:nvSpPr>
          <p:cNvPr id="4" name="text-42-3">
            <a:extLst xmlns:a="http://schemas.openxmlformats.org/drawingml/2006/main">
              <a:ext uri="{FF2B5EF4-FFF2-40B4-BE49-F238E27FC236}">
                <a16:creationId xmlns:a16="http://schemas.microsoft.com/office/drawing/2014/main" id="{F842531B-74FE-4B1B-B168-BF7F9C9E725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Blokujte vymyslenú citáciu</a:t>
            </a:r>
          </a:p>
        </p:txBody>
      </p:sp>
      <p:sp>
        <p:nvSpPr>
          <p:cNvPr id="5" name="diagram-node-42-0">
            <a:extLst xmlns:a="http://schemas.openxmlformats.org/drawingml/2006/main">
              <a:ext uri="{FF2B5EF4-FFF2-40B4-BE49-F238E27FC236}">
                <a16:creationId xmlns:a16="http://schemas.microsoft.com/office/drawing/2014/main" id="{7562F482-F3AF-42E6-A176-1EE12FF11FDD}"/>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Originál</a:t>
            </a:r>
          </a:p>
        </p:txBody>
      </p:sp>
      <p:sp>
        <p:nvSpPr>
          <p:cNvPr id="6" name="diagram-node-42-1">
            <a:extLst xmlns:a="http://schemas.openxmlformats.org/drawingml/2006/main">
              <a:ext uri="{FF2B5EF4-FFF2-40B4-BE49-F238E27FC236}">
                <a16:creationId xmlns:a16="http://schemas.microsoft.com/office/drawing/2014/main" id="{7ADEDF0A-527C-4462-BFC8-C9BC176E2E3C}"/>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Výstup extrakcie</a:t>
            </a:r>
          </a:p>
        </p:txBody>
      </p:sp>
      <p:sp>
        <p:nvSpPr>
          <p:cNvPr id="7" name="diagram-node-42-2">
            <a:extLst xmlns:a="http://schemas.openxmlformats.org/drawingml/2006/main">
              <a:ext uri="{FF2B5EF4-FFF2-40B4-BE49-F238E27FC236}">
                <a16:creationId xmlns:a16="http://schemas.microsoft.com/office/drawing/2014/main" id="{4406E267-0CAA-459A-A366-7A9A9CFD1E9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Rubrika</a:t>
            </a:r>
          </a:p>
        </p:txBody>
      </p:sp>
      <p:sp>
        <p:nvSpPr>
          <p:cNvPr id="8" name="diagram-node-42-3">
            <a:extLst xmlns:a="http://schemas.openxmlformats.org/drawingml/2006/main">
              <a:ext uri="{FF2B5EF4-FFF2-40B4-BE49-F238E27FC236}">
                <a16:creationId xmlns:a16="http://schemas.microsoft.com/office/drawing/2014/main" id="{145214B6-03DE-44B0-A658-3A55D9F5AEEE}"/>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Kritická chyba?</a:t>
            </a:r>
          </a:p>
        </p:txBody>
      </p:sp>
      <p:sp>
        <p:nvSpPr>
          <p:cNvPr id="9" name="diagram-node-42-4">
            <a:extLst xmlns:a="http://schemas.openxmlformats.org/drawingml/2006/main">
              <a:ext uri="{FF2B5EF4-FFF2-40B4-BE49-F238E27FC236}">
                <a16:creationId xmlns:a16="http://schemas.microsoft.com/office/drawing/2014/main" id="{891E020B-D5A1-4917-9154-BC85FB7545A0}"/>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Oprava pred uvoľnením</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2-13">
            <a:extLst xmlns:a="http://schemas.openxmlformats.org/drawingml/2006/main">
              <a:ext uri="{FF2B5EF4-FFF2-40B4-BE49-F238E27FC236}">
                <a16:creationId xmlns:a16="http://schemas.microsoft.com/office/drawing/2014/main" id="{BAC37D03-0FD6-4D03-BDF0-12E6C41E209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2-14">
            <a:extLst xmlns:a="http://schemas.openxmlformats.org/drawingml/2006/main">
              <a:ext uri="{FF2B5EF4-FFF2-40B4-BE49-F238E27FC236}">
                <a16:creationId xmlns:a16="http://schemas.microsoft.com/office/drawing/2014/main" id="{08DE9CA8-F5C4-4481-80D7-7C369F4EA68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štyri správne termíny a jeden vymyslený sú nedostatočné. Výstup vráťte na opravu a preverenie.</a:t>
            </a:r>
          </a:p>
        </p:txBody>
      </p:sp>
      <p:sp>
        <p:nvSpPr>
          <p:cNvPr id="16" name="text-42-15">
            <a:extLst xmlns:a="http://schemas.openxmlformats.org/drawingml/2006/main">
              <a:ext uri="{FF2B5EF4-FFF2-40B4-BE49-F238E27FC236}">
                <a16:creationId xmlns:a16="http://schemas.microsoft.com/office/drawing/2014/main" id="{2A7F1BE9-05D6-4901-8CCD-CD3A0A11609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2-16">
            <a:extLst xmlns:a="http://schemas.openxmlformats.org/drawingml/2006/main">
              <a:ext uri="{FF2B5EF4-FFF2-40B4-BE49-F238E27FC236}">
                <a16:creationId xmlns:a16="http://schemas.microsoft.com/office/drawing/2014/main" id="{A77675D1-67F7-4974-A3AF-8F227135110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1229497753"/>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3-0">
            <a:extLst xmlns:a="http://schemas.openxmlformats.org/drawingml/2006/main">
              <a:ext uri="{FF2B5EF4-FFF2-40B4-BE49-F238E27FC236}">
                <a16:creationId xmlns:a16="http://schemas.microsoft.com/office/drawing/2014/main" id="{33C486A7-E87F-4EE2-B0D2-1B20F64DB92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3-1">
            <a:extLst xmlns:a="http://schemas.openxmlformats.org/drawingml/2006/main">
              <a:ext uri="{FF2B5EF4-FFF2-40B4-BE49-F238E27FC236}">
                <a16:creationId xmlns:a16="http://schemas.microsoft.com/office/drawing/2014/main" id="{37B0C962-06CE-47A0-823F-9594386C8AF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Negatívne testy a odmietnutie</a:t>
            </a:r>
          </a:p>
        </p:txBody>
      </p:sp>
      <p:sp>
        <p:nvSpPr>
          <p:cNvPr id="3" name="text-43-2">
            <a:extLst xmlns:a="http://schemas.openxmlformats.org/drawingml/2006/main">
              <a:ext uri="{FF2B5EF4-FFF2-40B4-BE49-F238E27FC236}">
                <a16:creationId xmlns:a16="http://schemas.microsoft.com/office/drawing/2014/main" id="{28001189-D509-4AB8-8C3A-B0418638FB7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Testujte chýbajúci a škodlivý vstup</a:t>
            </a:r>
          </a:p>
        </p:txBody>
      </p:sp>
      <p:sp>
        <p:nvSpPr>
          <p:cNvPr id="4" name="text-43-3">
            <a:extLst xmlns:a="http://schemas.openxmlformats.org/drawingml/2006/main">
              <a:ext uri="{FF2B5EF4-FFF2-40B4-BE49-F238E27FC236}">
                <a16:creationId xmlns:a16="http://schemas.microsoft.com/office/drawing/2014/main" id="{81513255-C90B-4F6E-B0A9-9C2640B85A8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bezpečný ďalší krok</a:t>
            </a:r>
          </a:p>
        </p:txBody>
      </p:sp>
      <p:sp>
        <p:nvSpPr>
          <p:cNvPr id="5" name="text-43-4">
            <a:extLst xmlns:a="http://schemas.openxmlformats.org/drawingml/2006/main">
              <a:ext uri="{FF2B5EF4-FFF2-40B4-BE49-F238E27FC236}">
                <a16:creationId xmlns:a16="http://schemas.microsoft.com/office/drawing/2014/main" id="{BD5AA358-B585-4694-88C3-DA54B8DBDF1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3-5">
            <a:extLst xmlns:a="http://schemas.openxmlformats.org/drawingml/2006/main">
              <a:ext uri="{FF2B5EF4-FFF2-40B4-BE49-F238E27FC236}">
                <a16:creationId xmlns:a16="http://schemas.microsoft.com/office/drawing/2014/main" id="{48FBB4D5-B305-4418-A32C-BEA8BE8C89C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dokument nariaďuje obísť schválenie. Správny výsledok je blokovaná akcia a odovzdanie incidentu správcovi.</a:t>
            </a:r>
          </a:p>
        </p:txBody>
      </p:sp>
      <p:sp>
        <p:nvSpPr>
          <p:cNvPr id="7" name="text-43-6">
            <a:extLst xmlns:a="http://schemas.openxmlformats.org/drawingml/2006/main">
              <a:ext uri="{FF2B5EF4-FFF2-40B4-BE49-F238E27FC236}">
                <a16:creationId xmlns:a16="http://schemas.microsoft.com/office/drawing/2014/main" id="{048DDB53-5EB5-4BDB-8EF3-E88004EBEBD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3-7">
            <a:extLst xmlns:a="http://schemas.openxmlformats.org/drawingml/2006/main">
              <a:ext uri="{FF2B5EF4-FFF2-40B4-BE49-F238E27FC236}">
                <a16:creationId xmlns:a16="http://schemas.microsoft.com/office/drawing/2014/main" id="{F7C6B8C6-5DD0-4FC2-A54D-CF16090C20F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1883668745"/>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4-0">
            <a:extLst xmlns:a="http://schemas.openxmlformats.org/drawingml/2006/main">
              <a:ext uri="{FF2B5EF4-FFF2-40B4-BE49-F238E27FC236}">
                <a16:creationId xmlns:a16="http://schemas.microsoft.com/office/drawing/2014/main" id="{F9DBD09C-4F40-4CCA-97AE-3B6B8EDBB7E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4-1">
            <a:extLst xmlns:a="http://schemas.openxmlformats.org/drawingml/2006/main">
              <a:ext uri="{FF2B5EF4-FFF2-40B4-BE49-F238E27FC236}">
                <a16:creationId xmlns:a16="http://schemas.microsoft.com/office/drawing/2014/main" id="{64665888-83AB-4F1F-A3C3-674C0807B56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Ľudská kontrolná vzorka</a:t>
            </a:r>
          </a:p>
        </p:txBody>
      </p:sp>
      <p:sp>
        <p:nvSpPr>
          <p:cNvPr id="3" name="text-44-2">
            <a:extLst xmlns:a="http://schemas.openxmlformats.org/drawingml/2006/main">
              <a:ext uri="{FF2B5EF4-FFF2-40B4-BE49-F238E27FC236}">
                <a16:creationId xmlns:a16="http://schemas.microsoft.com/office/drawing/2014/main" id="{0B508057-486A-4CBB-9828-61E6303E66E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rovnaké podklady</a:t>
            </a:r>
          </a:p>
        </p:txBody>
      </p:sp>
      <p:sp>
        <p:nvSpPr>
          <p:cNvPr id="4" name="text-44-3">
            <a:extLst xmlns:a="http://schemas.openxmlformats.org/drawingml/2006/main">
              <a:ext uri="{FF2B5EF4-FFF2-40B4-BE49-F238E27FC236}">
                <a16:creationId xmlns:a16="http://schemas.microsoft.com/office/drawing/2014/main" id="{F4F65F35-A24C-465E-903D-F2816356643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Evidujte kategóriu chyby</a:t>
            </a:r>
          </a:p>
        </p:txBody>
      </p:sp>
      <p:sp>
        <p:nvSpPr>
          <p:cNvPr id="5" name="text-44-4">
            <a:extLst xmlns:a="http://schemas.openxmlformats.org/drawingml/2006/main">
              <a:ext uri="{FF2B5EF4-FFF2-40B4-BE49-F238E27FC236}">
                <a16:creationId xmlns:a16="http://schemas.microsoft.com/office/drawing/2014/main" id="{A03A19D1-5E23-41C6-B513-4CAF01772C6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4-5">
            <a:extLst xmlns:a="http://schemas.openxmlformats.org/drawingml/2006/main">
              <a:ext uri="{FF2B5EF4-FFF2-40B4-BE49-F238E27FC236}">
                <a16:creationId xmlns:a16="http://schemas.microsoft.com/office/drawing/2014/main" id="{51C4C111-5F44-4EB6-AFD5-85253FA0D9C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vzorka zahŕňa krátku zmluvu, dodatky a poškodený text. Zapíšte vynechanie, nesprávny zdroj a neistotu ako samostatné kategórie.</a:t>
            </a:r>
          </a:p>
        </p:txBody>
      </p:sp>
      <p:sp>
        <p:nvSpPr>
          <p:cNvPr id="7" name="text-44-6">
            <a:extLst xmlns:a="http://schemas.openxmlformats.org/drawingml/2006/main">
              <a:ext uri="{FF2B5EF4-FFF2-40B4-BE49-F238E27FC236}">
                <a16:creationId xmlns:a16="http://schemas.microsoft.com/office/drawing/2014/main" id="{F6D51B5E-3EB6-40C6-8BD3-F4DF2E4E845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4-7">
            <a:extLst xmlns:a="http://schemas.openxmlformats.org/drawingml/2006/main">
              <a:ext uri="{FF2B5EF4-FFF2-40B4-BE49-F238E27FC236}">
                <a16:creationId xmlns:a16="http://schemas.microsoft.com/office/drawing/2014/main" id="{DDC2FF51-823C-4153-B94A-32E2B0CD0F2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1265105124"/>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703CA19F-4754-42D2-AB31-DEF006DB8D7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5-1">
            <a:extLst xmlns:a="http://schemas.openxmlformats.org/drawingml/2006/main">
              <a:ext uri="{FF2B5EF4-FFF2-40B4-BE49-F238E27FC236}">
                <a16:creationId xmlns:a16="http://schemas.microsoft.com/office/drawing/2014/main" id="{13F1C5E3-4A55-4977-9757-0417B8AF895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Ekonomika s odbornou kontrolou</a:t>
            </a:r>
          </a:p>
        </p:txBody>
      </p:sp>
      <p:sp>
        <p:nvSpPr>
          <p:cNvPr id="3" name="text-45-2">
            <a:extLst xmlns:a="http://schemas.openxmlformats.org/drawingml/2006/main">
              <a:ext uri="{FF2B5EF4-FFF2-40B4-BE49-F238E27FC236}">
                <a16:creationId xmlns:a16="http://schemas.microsoft.com/office/drawing/2014/main" id="{3D9ADB09-AF83-4F2F-96F7-322CF7B417FE}"/>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revíziu a opravy</a:t>
            </a:r>
          </a:p>
        </p:txBody>
      </p:sp>
      <p:sp>
        <p:nvSpPr>
          <p:cNvPr id="4" name="text-45-3">
            <a:extLst xmlns:a="http://schemas.openxmlformats.org/drawingml/2006/main">
              <a:ext uri="{FF2B5EF4-FFF2-40B4-BE49-F238E27FC236}">
                <a16:creationId xmlns:a16="http://schemas.microsoft.com/office/drawing/2014/main" id="{F1AAFCB4-AD26-49F8-9EB2-25935407051B}"/>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Rozlišujte kapacitu a úsporu</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Náklad</a:t>
                      </a:r>
                    </a:p>
                  </a:txBody>
                  <a:tcPr marL="91440" marR="91440" marT="45720" marB="45720">
                    <a:solidFill>
                      <a:srgbClr val="EAF4F0"/>
                    </a:solidFill>
                  </a:tcPr>
                </a:tc>
                <a:tc>
                  <a:txBody>
                    <a:bodyPr/>
                    <a:lstStyle/>
                    <a:p>
                      <a:r>
                        <a:rPr sz="1800" b="1">
                          <a:solidFill>
                            <a:srgbClr val="10263B"/>
                          </a:solidFill>
                          <a:latin typeface="Arial"/>
                          <a:ea typeface="Arial"/>
                          <a:cs typeface="Arial"/>
                        </a:rPr>
                        <a:t>Ako ho zachytiť</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Príprava podkladov</a:t>
                      </a:r>
                    </a:p>
                  </a:txBody>
                  <a:tcPr marL="91440" marR="91440" marT="45720" marB="45720">
                    <a:solidFill>
                      <a:srgbClr val="FFFFFF"/>
                    </a:solidFill>
                  </a:tcPr>
                </a:tc>
                <a:tc>
                  <a:txBody>
                    <a:bodyPr/>
                    <a:lstStyle/>
                    <a:p>
                      <a:r>
                        <a:rPr sz="1800" b="0">
                          <a:solidFill>
                            <a:srgbClr val="10263B"/>
                          </a:solidFill>
                          <a:latin typeface="Arial"/>
                          <a:ea typeface="Arial"/>
                          <a:cs typeface="Arial"/>
                        </a:rPr>
                        <a:t>Celý pracovný rozsah</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Odborná kontrola</a:t>
                      </a:r>
                    </a:p>
                  </a:txBody>
                  <a:tcPr marL="91440" marR="91440" marT="45720" marB="45720">
                    <a:solidFill>
                      <a:srgbClr val="FFFFFF"/>
                    </a:solidFill>
                  </a:tcPr>
                </a:tc>
                <a:tc>
                  <a:txBody>
                    <a:bodyPr/>
                    <a:lstStyle/>
                    <a:p>
                      <a:r>
                        <a:rPr sz="1800" b="0">
                          <a:solidFill>
                            <a:srgbClr val="10263B"/>
                          </a:solidFill>
                          <a:latin typeface="Arial"/>
                          <a:ea typeface="Arial"/>
                          <a:cs typeface="Arial"/>
                        </a:rPr>
                        <a:t>Overenie a opravy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Správa systému</a:t>
                      </a:r>
                    </a:p>
                  </a:txBody>
                  <a:tcPr marL="91440" marR="91440" marT="45720" marB="45720">
                    <a:solidFill>
                      <a:srgbClr val="FFFFFF"/>
                    </a:solidFill>
                  </a:tcPr>
                </a:tc>
                <a:tc>
                  <a:txBody>
                    <a:bodyPr/>
                    <a:lstStyle/>
                    <a:p>
                      <a:r>
                        <a:rPr sz="1800" b="0">
                          <a:solidFill>
                            <a:srgbClr val="10263B"/>
                          </a:solidFill>
                          <a:latin typeface="Arial"/>
                          <a:ea typeface="Arial"/>
                          <a:cs typeface="Arial"/>
                        </a:rPr>
                        <a:t>Aktualizácie a incidenty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Uvoľnená kapacita</a:t>
                      </a:r>
                    </a:p>
                  </a:txBody>
                  <a:tcPr marL="91440" marR="91440" marT="45720" marB="45720">
                    <a:solidFill>
                      <a:srgbClr val="FFFFFF"/>
                    </a:solidFill>
                  </a:tcPr>
                </a:tc>
                <a:tc>
                  <a:txBody>
                    <a:bodyPr/>
                    <a:lstStyle/>
                    <a:p>
                      <a:r>
                        <a:rPr sz="1800" b="0">
                          <a:solidFill>
                            <a:srgbClr val="10263B"/>
                          </a:solidFill>
                          <a:latin typeface="Arial"/>
                          <a:ea typeface="Arial"/>
                          <a:cs typeface="Arial"/>
                        </a:rPr>
                        <a:t>Odlišne od hotovostnej úspory</a:t>
                      </a:r>
                    </a:p>
                  </a:txBody>
                  <a:tcPr marL="91440" marR="91440" marT="45720" marB="45720">
                    <a:solidFill>
                      <a:srgbClr val="FFFFFF"/>
                    </a:solidFill>
                  </a:tcPr>
                </a:tc>
              </a:tr>
            </a:tbl>
          </a:graphicData>
        </a:graphic>
      </p:graphicFrame>
      <p:sp>
        <p:nvSpPr>
          <p:cNvPr id="6" name="text-45-4">
            <a:extLst xmlns:a="http://schemas.openxmlformats.org/drawingml/2006/main">
              <a:ext uri="{FF2B5EF4-FFF2-40B4-BE49-F238E27FC236}">
                <a16:creationId xmlns:a16="http://schemas.microsoft.com/office/drawing/2014/main" id="{BF395759-3D15-4BE4-AAAA-2FCF3B76957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5">
            <a:extLst xmlns:a="http://schemas.openxmlformats.org/drawingml/2006/main">
              <a:ext uri="{FF2B5EF4-FFF2-40B4-BE49-F238E27FC236}">
                <a16:creationId xmlns:a16="http://schemas.microsoft.com/office/drawing/2014/main" id="{584E84CB-77E6-46C1-B256-9E58D9C2D76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súhrn vznikne rýchlo, ale odborník opravuje polovicu položiek. Zahrňte tieto opravy do ekonomického hodnotenia.</a:t>
            </a:r>
          </a:p>
        </p:txBody>
      </p:sp>
      <p:sp>
        <p:nvSpPr>
          <p:cNvPr id="8" name="text-45-6">
            <a:extLst xmlns:a="http://schemas.openxmlformats.org/drawingml/2006/main">
              <a:ext uri="{FF2B5EF4-FFF2-40B4-BE49-F238E27FC236}">
                <a16:creationId xmlns:a16="http://schemas.microsoft.com/office/drawing/2014/main" id="{D650D962-7B17-4842-8E90-31C83281EBF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7">
            <a:extLst xmlns:a="http://schemas.openxmlformats.org/drawingml/2006/main">
              <a:ext uri="{FF2B5EF4-FFF2-40B4-BE49-F238E27FC236}">
                <a16:creationId xmlns:a16="http://schemas.microsoft.com/office/drawing/2014/main" id="{E116698F-54D5-412D-AC9B-501A4EF9AE7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1558539982"/>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6-0">
            <a:extLst xmlns:a="http://schemas.openxmlformats.org/drawingml/2006/main">
              <a:ext uri="{FF2B5EF4-FFF2-40B4-BE49-F238E27FC236}">
                <a16:creationId xmlns:a16="http://schemas.microsoft.com/office/drawing/2014/main" id="{D1F9E1AE-2951-435B-8A52-5F5AC5455F6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6-1">
            <a:extLst xmlns:a="http://schemas.openxmlformats.org/drawingml/2006/main">
              <a:ext uri="{FF2B5EF4-FFF2-40B4-BE49-F238E27FC236}">
                <a16:creationId xmlns:a16="http://schemas.microsoft.com/office/drawing/2014/main" id="{07318DAF-4CAF-4795-9AC1-2F0D238846A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Rozhodovací podklad pre vedenie</a:t>
            </a:r>
          </a:p>
        </p:txBody>
      </p:sp>
      <p:sp>
        <p:nvSpPr>
          <p:cNvPr id="3" name="text-46-2">
            <a:extLst xmlns:a="http://schemas.openxmlformats.org/drawingml/2006/main">
              <a:ext uri="{FF2B5EF4-FFF2-40B4-BE49-F238E27FC236}">
                <a16:creationId xmlns:a16="http://schemas.microsoft.com/office/drawing/2014/main" id="{87BD6634-47DE-403C-8092-DF8DD4596F7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výsledky aj medzery</a:t>
            </a:r>
          </a:p>
        </p:txBody>
      </p:sp>
      <p:sp>
        <p:nvSpPr>
          <p:cNvPr id="4" name="text-46-3">
            <a:extLst xmlns:a="http://schemas.openxmlformats.org/drawingml/2006/main">
              <a:ext uri="{FF2B5EF4-FFF2-40B4-BE49-F238E27FC236}">
                <a16:creationId xmlns:a16="http://schemas.microsoft.com/office/drawing/2014/main" id="{75C114DA-8DF4-4A36-B6FE-17A761F4674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Nerozhodujte iba podľa ceny</a:t>
            </a:r>
          </a:p>
        </p:txBody>
      </p:sp>
      <p:sp>
        <p:nvSpPr>
          <p:cNvPr id="5" name="text-46-4">
            <a:extLst xmlns:a="http://schemas.openxmlformats.org/drawingml/2006/main">
              <a:ext uri="{FF2B5EF4-FFF2-40B4-BE49-F238E27FC236}">
                <a16:creationId xmlns:a16="http://schemas.microsoft.com/office/drawing/2014/main" id="{F3208995-084E-4431-8EE3-2D38310DBC6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6-5">
            <a:extLst xmlns:a="http://schemas.openxmlformats.org/drawingml/2006/main">
              <a:ext uri="{FF2B5EF4-FFF2-40B4-BE49-F238E27FC236}">
                <a16:creationId xmlns:a16="http://schemas.microsoft.com/office/drawing/2014/main" id="{47486B66-BF6D-458D-A5AE-80770709E9C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lacný model zlyháva pri dodatkoch. Odporučte úpravu alebo zastavenie, nie nákup iba kvôli nízkej cene.</a:t>
            </a:r>
          </a:p>
        </p:txBody>
      </p:sp>
      <p:sp>
        <p:nvSpPr>
          <p:cNvPr id="7" name="text-46-6">
            <a:extLst xmlns:a="http://schemas.openxmlformats.org/drawingml/2006/main">
              <a:ext uri="{FF2B5EF4-FFF2-40B4-BE49-F238E27FC236}">
                <a16:creationId xmlns:a16="http://schemas.microsoft.com/office/drawing/2014/main" id="{ABCD2511-588F-4267-B073-97412CE52BC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6-7">
            <a:extLst xmlns:a="http://schemas.openxmlformats.org/drawingml/2006/main">
              <a:ext uri="{FF2B5EF4-FFF2-40B4-BE49-F238E27FC236}">
                <a16:creationId xmlns:a16="http://schemas.microsoft.com/office/drawing/2014/main" id="{0F9D6FA5-2105-4FA1-99D5-22304DDA75F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132613408"/>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7-0">
            <a:extLst xmlns:a="http://schemas.openxmlformats.org/drawingml/2006/main">
              <a:ext uri="{FF2B5EF4-FFF2-40B4-BE49-F238E27FC236}">
                <a16:creationId xmlns:a16="http://schemas.microsoft.com/office/drawing/2014/main" id="{F7E3420E-9BC2-4C2D-9B11-DBA9FA0E88C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7-1">
            <a:extLst xmlns:a="http://schemas.openxmlformats.org/drawingml/2006/main">
              <a:ext uri="{FF2B5EF4-FFF2-40B4-BE49-F238E27FC236}">
                <a16:creationId xmlns:a16="http://schemas.microsoft.com/office/drawing/2014/main" id="{FD3F53BC-290C-423E-8C46-7AB305B9152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Prevádzkový vlastník a zmena verzie</a:t>
            </a:r>
          </a:p>
        </p:txBody>
      </p:sp>
      <p:sp>
        <p:nvSpPr>
          <p:cNvPr id="3" name="text-47-2">
            <a:extLst xmlns:a="http://schemas.openxmlformats.org/drawingml/2006/main">
              <a:ext uri="{FF2B5EF4-FFF2-40B4-BE49-F238E27FC236}">
                <a16:creationId xmlns:a16="http://schemas.microsoft.com/office/drawing/2014/main" id="{FA879EAB-A9E7-428E-9436-1327E1E9EFE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kontakt a stop pravidlo</a:t>
            </a:r>
          </a:p>
        </p:txBody>
      </p:sp>
      <p:sp>
        <p:nvSpPr>
          <p:cNvPr id="4" name="text-47-3">
            <a:extLst xmlns:a="http://schemas.openxmlformats.org/drawingml/2006/main">
              <a:ext uri="{FF2B5EF4-FFF2-40B4-BE49-F238E27FC236}">
                <a16:creationId xmlns:a16="http://schemas.microsoft.com/office/drawing/2014/main" id="{7474AF09-FFA5-46F5-BE39-0F08214C9F2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Opakujte relevantné testy</a:t>
            </a:r>
          </a:p>
        </p:txBody>
      </p:sp>
      <p:sp>
        <p:nvSpPr>
          <p:cNvPr id="5" name="text-47-4">
            <a:extLst xmlns:a="http://schemas.openxmlformats.org/drawingml/2006/main">
              <a:ext uri="{FF2B5EF4-FFF2-40B4-BE49-F238E27FC236}">
                <a16:creationId xmlns:a16="http://schemas.microsoft.com/office/drawing/2014/main" id="{AF764549-7950-4255-8379-CAFAF806AE4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7-5">
            <a:extLst xmlns:a="http://schemas.openxmlformats.org/drawingml/2006/main">
              <a:ext uri="{FF2B5EF4-FFF2-40B4-BE49-F238E27FC236}">
                <a16:creationId xmlns:a16="http://schemas.microsoft.com/office/drawing/2014/main" id="{47784801-2A3E-4D41-870C-56F953A4095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nová verzia zmenila spôsob citovania. Zastavte uvoľnenie do kontroly a porovnajte ju na rovnakej testovej sade.</a:t>
            </a:r>
          </a:p>
        </p:txBody>
      </p:sp>
      <p:sp>
        <p:nvSpPr>
          <p:cNvPr id="7" name="text-47-6">
            <a:extLst xmlns:a="http://schemas.openxmlformats.org/drawingml/2006/main">
              <a:ext uri="{FF2B5EF4-FFF2-40B4-BE49-F238E27FC236}">
                <a16:creationId xmlns:a16="http://schemas.microsoft.com/office/drawing/2014/main" id="{767012C5-97E7-4000-97E1-60DF23A498D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7">
            <a:extLst xmlns:a="http://schemas.openxmlformats.org/drawingml/2006/main">
              <a:ext uri="{FF2B5EF4-FFF2-40B4-BE49-F238E27FC236}">
                <a16:creationId xmlns:a16="http://schemas.microsoft.com/office/drawing/2014/main" id="{DB67A1AB-BEB7-4B3E-A362-BE7A7AA37DF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2060164930"/>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8-0">
            <a:extLst xmlns:a="http://schemas.openxmlformats.org/drawingml/2006/main">
              <a:ext uri="{FF2B5EF4-FFF2-40B4-BE49-F238E27FC236}">
                <a16:creationId xmlns:a16="http://schemas.microsoft.com/office/drawing/2014/main" id="{53445723-1727-4F8E-882C-EC9DA951DFA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8-1">
            <a:extLst xmlns:a="http://schemas.openxmlformats.org/drawingml/2006/main">
              <a:ext uri="{FF2B5EF4-FFF2-40B4-BE49-F238E27FC236}">
                <a16:creationId xmlns:a16="http://schemas.microsoft.com/office/drawing/2014/main" id="{B7D18827-0C4D-4562-947A-02AE334021D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Odovzdanie a ukončenie dodávateľa</a:t>
            </a:r>
          </a:p>
        </p:txBody>
      </p:sp>
      <p:sp>
        <p:nvSpPr>
          <p:cNvPr id="3" name="text-48-2">
            <a:extLst xmlns:a="http://schemas.openxmlformats.org/drawingml/2006/main">
              <a:ext uri="{FF2B5EF4-FFF2-40B4-BE49-F238E27FC236}">
                <a16:creationId xmlns:a16="http://schemas.microsoft.com/office/drawing/2014/main" id="{5D1857D6-1DFA-42B0-BB5E-8EFD9CFCBF7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Exportujte použiteľnú evidenciu</a:t>
            </a:r>
          </a:p>
        </p:txBody>
      </p:sp>
      <p:sp>
        <p:nvSpPr>
          <p:cNvPr id="4" name="text-48-3">
            <a:extLst xmlns:a="http://schemas.openxmlformats.org/drawingml/2006/main">
              <a:ext uri="{FF2B5EF4-FFF2-40B4-BE49-F238E27FC236}">
                <a16:creationId xmlns:a16="http://schemas.microsoft.com/office/drawing/2014/main" id="{1A533B11-87BF-4E46-AF6B-1FE0AA848C0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Odoberte prístupy a integrácie</a:t>
            </a:r>
          </a:p>
        </p:txBody>
      </p:sp>
      <p:sp>
        <p:nvSpPr>
          <p:cNvPr id="5" name="text-48-4">
            <a:extLst xmlns:a="http://schemas.openxmlformats.org/drawingml/2006/main">
              <a:ext uri="{FF2B5EF4-FFF2-40B4-BE49-F238E27FC236}">
                <a16:creationId xmlns:a16="http://schemas.microsoft.com/office/drawing/2014/main" id="{BA2C7ACC-CF0B-4B4C-906F-FE081E49E25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8-5">
            <a:extLst xmlns:a="http://schemas.openxmlformats.org/drawingml/2006/main">
              <a:ext uri="{FF2B5EF4-FFF2-40B4-BE49-F238E27FC236}">
                <a16:creationId xmlns:a16="http://schemas.microsoft.com/office/drawing/2014/main" id="{07B9D15B-0C14-4456-A116-FD71AF2346F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systém sa mení na iného dodávateľa. Pripravte kontrolu exportu registra, odobratia tokenov a vyriešenia zostatkových kópií.</a:t>
            </a:r>
          </a:p>
        </p:txBody>
      </p:sp>
      <p:sp>
        <p:nvSpPr>
          <p:cNvPr id="7" name="text-48-6">
            <a:extLst xmlns:a="http://schemas.openxmlformats.org/drawingml/2006/main">
              <a:ext uri="{FF2B5EF4-FFF2-40B4-BE49-F238E27FC236}">
                <a16:creationId xmlns:a16="http://schemas.microsoft.com/office/drawing/2014/main" id="{83A8566F-DF50-4973-A79D-33A414D8666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8-7">
            <a:extLst xmlns:a="http://schemas.openxmlformats.org/drawingml/2006/main">
              <a:ext uri="{FF2B5EF4-FFF2-40B4-BE49-F238E27FC236}">
                <a16:creationId xmlns:a16="http://schemas.microsoft.com/office/drawing/2014/main" id="{8BE6DE03-891F-42C5-944C-C3F9F345C36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2067598347"/>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9-0">
            <a:extLst xmlns:a="http://schemas.openxmlformats.org/drawingml/2006/main">
              <a:ext uri="{FF2B5EF4-FFF2-40B4-BE49-F238E27FC236}">
                <a16:creationId xmlns:a16="http://schemas.microsoft.com/office/drawing/2014/main" id="{B19E63F5-D171-4E11-963D-B59CC59F1F8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49-1">
            <a:extLst xmlns:a="http://schemas.openxmlformats.org/drawingml/2006/main">
              <a:ext uri="{FF2B5EF4-FFF2-40B4-BE49-F238E27FC236}">
                <a16:creationId xmlns:a16="http://schemas.microsoft.com/office/drawing/2014/main" id="{66E47C56-7D35-4C25-A533-0AE912639F3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Odporúčanie po modelovom pilote</a:t>
            </a:r>
          </a:p>
        </p:txBody>
      </p:sp>
      <p:sp>
        <p:nvSpPr>
          <p:cNvPr id="3" name="text-49-2">
            <a:extLst xmlns:a="http://schemas.openxmlformats.org/drawingml/2006/main">
              <a:ext uri="{FF2B5EF4-FFF2-40B4-BE49-F238E27FC236}">
                <a16:creationId xmlns:a16="http://schemas.microsoft.com/office/drawing/2014/main" id="{43A1CCA5-AAF5-4C09-AB02-9E6DCAABA4B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Pomenujte dôkazy a obmedzenia</a:t>
            </a:r>
          </a:p>
        </p:txBody>
      </p:sp>
      <p:sp>
        <p:nvSpPr>
          <p:cNvPr id="4" name="text-49-3">
            <a:extLst xmlns:a="http://schemas.openxmlformats.org/drawingml/2006/main">
              <a:ext uri="{FF2B5EF4-FFF2-40B4-BE49-F238E27FC236}">
                <a16:creationId xmlns:a16="http://schemas.microsoft.com/office/drawing/2014/main" id="{5F5A54A4-CE00-4015-8C6B-6966083EE2B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pokračovať upraviť alebo zastaviť</a:t>
            </a:r>
          </a:p>
        </p:txBody>
      </p:sp>
      <p:sp>
        <p:nvSpPr>
          <p:cNvPr id="5" name="text-49-4">
            <a:extLst xmlns:a="http://schemas.openxmlformats.org/drawingml/2006/main">
              <a:ext uri="{FF2B5EF4-FFF2-40B4-BE49-F238E27FC236}">
                <a16:creationId xmlns:a16="http://schemas.microsoft.com/office/drawing/2014/main" id="{C72706C7-BD52-458A-B6C1-FDADF6BBC5A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9-5">
            <a:extLst xmlns:a="http://schemas.openxmlformats.org/drawingml/2006/main">
              <a:ext uri="{FF2B5EF4-FFF2-40B4-BE49-F238E27FC236}">
                <a16:creationId xmlns:a16="http://schemas.microsoft.com/office/drawing/2014/main" id="{AB021E42-0740-48E3-8AD5-7BA1CA6EEF5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extrakcia funguje len na krátkom dokumente. Odporučte doplniť testy dodatkov pred rozšírením a priznať doterajší rozsah.</a:t>
            </a:r>
          </a:p>
        </p:txBody>
      </p:sp>
      <p:sp>
        <p:nvSpPr>
          <p:cNvPr id="7" name="text-49-6">
            <a:extLst xmlns:a="http://schemas.openxmlformats.org/drawingml/2006/main">
              <a:ext uri="{FF2B5EF4-FFF2-40B4-BE49-F238E27FC236}">
                <a16:creationId xmlns:a16="http://schemas.microsoft.com/office/drawing/2014/main" id="{9E932BD8-818F-49D7-BA68-911AFC9B145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9-7">
            <a:extLst xmlns:a="http://schemas.openxmlformats.org/drawingml/2006/main">
              <a:ext uri="{FF2B5EF4-FFF2-40B4-BE49-F238E27FC236}">
                <a16:creationId xmlns:a16="http://schemas.microsoft.com/office/drawing/2014/main" id="{830B37DB-C99B-4622-A4F4-8BEDE7A7D6D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925444461"/>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50-0">
            <a:extLst xmlns:a="http://schemas.openxmlformats.org/drawingml/2006/main">
              <a:ext uri="{FF2B5EF4-FFF2-40B4-BE49-F238E27FC236}">
                <a16:creationId xmlns:a16="http://schemas.microsoft.com/office/drawing/2014/main" id="{473353E9-37B0-41A2-AAEE-C4BFE037B44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Modelový pilot a odborné odovzdanie</a:t>
            </a:r>
          </a:p>
        </p:txBody>
      </p:sp>
      <p:sp>
        <p:nvSpPr>
          <p:cNvPr id="2" name="text-50-1">
            <a:extLst xmlns:a="http://schemas.openxmlformats.org/drawingml/2006/main">
              <a:ext uri="{FF2B5EF4-FFF2-40B4-BE49-F238E27FC236}">
                <a16:creationId xmlns:a16="http://schemas.microsoft.com/office/drawing/2014/main" id="{2D4675D0-78F6-49A5-926A-9B1ECFD11DC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Samostatný compliance projekt</a:t>
            </a:r>
          </a:p>
        </p:txBody>
      </p:sp>
      <p:sp>
        <p:nvSpPr>
          <p:cNvPr id="3" name="text-50-2">
            <a:extLst xmlns:a="http://schemas.openxmlformats.org/drawingml/2006/main">
              <a:ext uri="{FF2B5EF4-FFF2-40B4-BE49-F238E27FC236}">
                <a16:creationId xmlns:a16="http://schemas.microsoft.com/office/drawing/2014/main" id="{C0D8B086-B33A-4F14-831C-584F7621CC2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Odovzdajte register a dôkazy</a:t>
            </a:r>
          </a:p>
        </p:txBody>
      </p:sp>
      <p:sp>
        <p:nvSpPr>
          <p:cNvPr id="4" name="text-50-3">
            <a:extLst xmlns:a="http://schemas.openxmlformats.org/drawingml/2006/main">
              <a:ext uri="{FF2B5EF4-FFF2-40B4-BE49-F238E27FC236}">
                <a16:creationId xmlns:a16="http://schemas.microsoft.com/office/drawing/2014/main" id="{DFB61592-7D56-406C-BB4D-12ABD2E2C5B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otvorené právne otázky</a:t>
            </a:r>
          </a:p>
        </p:txBody>
      </p:sp>
      <p:sp>
        <p:nvSpPr>
          <p:cNvPr id="5" name="diagram-node-50-0">
            <a:extLst xmlns:a="http://schemas.openxmlformats.org/drawingml/2006/main">
              <a:ext uri="{FF2B5EF4-FFF2-40B4-BE49-F238E27FC236}">
                <a16:creationId xmlns:a16="http://schemas.microsoft.com/office/drawing/2014/main" id="{13C8068B-E8AF-456E-84C4-BF6D22F098CC}"/>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Register</a:t>
            </a:r>
          </a:p>
        </p:txBody>
      </p:sp>
      <p:sp>
        <p:nvSpPr>
          <p:cNvPr id="6" name="diagram-node-50-1">
            <a:extLst xmlns:a="http://schemas.openxmlformats.org/drawingml/2006/main">
              <a:ext uri="{FF2B5EF4-FFF2-40B4-BE49-F238E27FC236}">
                <a16:creationId xmlns:a16="http://schemas.microsoft.com/office/drawing/2014/main" id="{2AEC08FD-84C1-4114-9A5D-5598A5A33657}"/>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Dátové hranice</a:t>
            </a:r>
          </a:p>
        </p:txBody>
      </p:sp>
      <p:sp>
        <p:nvSpPr>
          <p:cNvPr id="7" name="diagram-node-50-2">
            <a:extLst xmlns:a="http://schemas.openxmlformats.org/drawingml/2006/main">
              <a:ext uri="{FF2B5EF4-FFF2-40B4-BE49-F238E27FC236}">
                <a16:creationId xmlns:a16="http://schemas.microsoft.com/office/drawing/2014/main" id="{DC827EAB-2E47-44FE-8D73-4B336DE224FE}"/>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Modelové testy</a:t>
            </a:r>
          </a:p>
        </p:txBody>
      </p:sp>
      <p:sp>
        <p:nvSpPr>
          <p:cNvPr id="8" name="diagram-node-50-3">
            <a:extLst xmlns:a="http://schemas.openxmlformats.org/drawingml/2006/main">
              <a:ext uri="{FF2B5EF4-FFF2-40B4-BE49-F238E27FC236}">
                <a16:creationId xmlns:a16="http://schemas.microsoft.com/office/drawing/2014/main" id="{BC6BC397-7294-4343-9123-C455005B3ADB}"/>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Odborné otázky</a:t>
            </a:r>
          </a:p>
        </p:txBody>
      </p:sp>
      <p:sp>
        <p:nvSpPr>
          <p:cNvPr id="9" name="diagram-node-50-4">
            <a:extLst xmlns:a="http://schemas.openxmlformats.org/drawingml/2006/main">
              <a:ext uri="{FF2B5EF4-FFF2-40B4-BE49-F238E27FC236}">
                <a16:creationId xmlns:a16="http://schemas.microsoft.com/office/drawing/2014/main" id="{5F25FDA1-ECEE-4B5E-8C53-6B8052A84C7E}"/>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Balík na kontrolu</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50-13">
            <a:extLst xmlns:a="http://schemas.openxmlformats.org/drawingml/2006/main">
              <a:ext uri="{FF2B5EF4-FFF2-40B4-BE49-F238E27FC236}">
                <a16:creationId xmlns:a16="http://schemas.microsoft.com/office/drawing/2014/main" id="{884E6E16-9EA8-4CE4-BC07-4EE842A98CB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50-14">
            <a:extLst xmlns:a="http://schemas.openxmlformats.org/drawingml/2006/main">
              <a:ext uri="{FF2B5EF4-FFF2-40B4-BE49-F238E27FC236}">
                <a16:creationId xmlns:a16="http://schemas.microsoft.com/office/drawing/2014/main" id="{DE9902B0-DCC4-41BA-8C52-F0C2DF971CA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zavádza extrakciu lehôt. Vypracujte bezpečný balík a vyznačte, čo musí ešte potvrdiť právnik a správca.</a:t>
            </a:r>
          </a:p>
        </p:txBody>
      </p:sp>
      <p:sp>
        <p:nvSpPr>
          <p:cNvPr id="16" name="text-50-15">
            <a:extLst xmlns:a="http://schemas.openxmlformats.org/drawingml/2006/main">
              <a:ext uri="{FF2B5EF4-FFF2-40B4-BE49-F238E27FC236}">
                <a16:creationId xmlns:a16="http://schemas.microsoft.com/office/drawing/2014/main" id="{D23B2496-0778-46DC-B33A-79CDA30D702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50-16">
            <a:extLst xmlns:a="http://schemas.openxmlformats.org/drawingml/2006/main">
              <a:ext uri="{FF2B5EF4-FFF2-40B4-BE49-F238E27FC236}">
                <a16:creationId xmlns:a16="http://schemas.microsoft.com/office/drawing/2014/main" id="{A1A804CD-49B9-452F-B555-C576FF067F7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11409525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2026-10-02T12:29:16.4520000Z</dcterms:created>
  <dcterms:modified xsi:type="dcterms:W3CDTF">2026-10-02T12:29:16.4520000Z</dcterms:modified>
</coreProperties>
</file>