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943f01ebe34c63" /><Relationship Type="http://schemas.openxmlformats.org/officeDocument/2006/relationships/extended-properties" Target="/docProps/app.xml" Id="Rbf3ac24e315145e4" /><Relationship Type="http://schemas.openxmlformats.org/officeDocument/2006/relationships/officeDocument" Target="/ppt/presentation.xml" Id="Rf479a54f6d74453f" /></Relationships>
</file>

<file path=ppt/presentation.xml><?xml version="1.0" encoding="utf-8"?>
<p:presentation xmlns:p="http://schemas.openxmlformats.org/presentationml/2006/main">
  <p:sldMasterIdLst>
    <p:sldMasterId xmlns:r="http://schemas.openxmlformats.org/officeDocument/2006/relationships" id="2147483648" r:id="Re6ef701569684988"/>
  </p:sldMasterIdLst>
  <p:notesMasterIdLst>
    <p:notesMasterId xmlns:r="http://schemas.openxmlformats.org/officeDocument/2006/relationships" r:id="R11a66fc2eee74f83"/>
  </p:notesMasterIdLst>
  <p:sldIdLst>
    <p:sldId xmlns:r="http://schemas.openxmlformats.org/officeDocument/2006/relationships" id="256" r:id="Rd134546bfdb949af"/>
    <p:sldId xmlns:r="http://schemas.openxmlformats.org/officeDocument/2006/relationships" id="257" r:id="R2b0e73af2d964eb5"/>
    <p:sldId xmlns:r="http://schemas.openxmlformats.org/officeDocument/2006/relationships" id="258" r:id="R27a08e1b54f848ae"/>
    <p:sldId xmlns:r="http://schemas.openxmlformats.org/officeDocument/2006/relationships" id="259" r:id="Rc41a81d1ab324c78"/>
    <p:sldId xmlns:r="http://schemas.openxmlformats.org/officeDocument/2006/relationships" id="260" r:id="R9b4e59a94443414d"/>
    <p:sldId xmlns:r="http://schemas.openxmlformats.org/officeDocument/2006/relationships" id="261" r:id="Rdfa4aa64fbd64484"/>
    <p:sldId xmlns:r="http://schemas.openxmlformats.org/officeDocument/2006/relationships" id="262" r:id="R266b7f98a6934700"/>
    <p:sldId xmlns:r="http://schemas.openxmlformats.org/officeDocument/2006/relationships" id="263" r:id="R3ac861279466472d"/>
    <p:sldId xmlns:r="http://schemas.openxmlformats.org/officeDocument/2006/relationships" id="264" r:id="Rc66f54fb39c24694"/>
    <p:sldId xmlns:r="http://schemas.openxmlformats.org/officeDocument/2006/relationships" id="265" r:id="Race6ad8dcf2c4de6"/>
    <p:sldId xmlns:r="http://schemas.openxmlformats.org/officeDocument/2006/relationships" id="266" r:id="Rd3fafd5c8c834f4b"/>
    <p:sldId xmlns:r="http://schemas.openxmlformats.org/officeDocument/2006/relationships" id="267" r:id="R4168c38105584076"/>
    <p:sldId xmlns:r="http://schemas.openxmlformats.org/officeDocument/2006/relationships" id="268" r:id="R9b28d09991b140c0"/>
    <p:sldId xmlns:r="http://schemas.openxmlformats.org/officeDocument/2006/relationships" id="269" r:id="R064117cbe3464ecc"/>
    <p:sldId xmlns:r="http://schemas.openxmlformats.org/officeDocument/2006/relationships" id="270" r:id="R0a74cb3a85924f5d"/>
    <p:sldId xmlns:r="http://schemas.openxmlformats.org/officeDocument/2006/relationships" id="271" r:id="R73a4abb3cf28407b"/>
    <p:sldId xmlns:r="http://schemas.openxmlformats.org/officeDocument/2006/relationships" id="272" r:id="Rf3a162c01648455b"/>
    <p:sldId xmlns:r="http://schemas.openxmlformats.org/officeDocument/2006/relationships" id="273" r:id="R9b3a8ede91e44c10"/>
    <p:sldId xmlns:r="http://schemas.openxmlformats.org/officeDocument/2006/relationships" id="274" r:id="R9db78ffcbbf84452"/>
    <p:sldId xmlns:r="http://schemas.openxmlformats.org/officeDocument/2006/relationships" id="275" r:id="R632d0c7cb46f4e05"/>
    <p:sldId xmlns:r="http://schemas.openxmlformats.org/officeDocument/2006/relationships" id="276" r:id="R99061e4864d743b4"/>
    <p:sldId xmlns:r="http://schemas.openxmlformats.org/officeDocument/2006/relationships" id="277" r:id="Rc6064adf9e5f4482"/>
    <p:sldId xmlns:r="http://schemas.openxmlformats.org/officeDocument/2006/relationships" id="278" r:id="R92ac4505468240c4"/>
    <p:sldId xmlns:r="http://schemas.openxmlformats.org/officeDocument/2006/relationships" id="279" r:id="Rdd9b496039244588"/>
    <p:sldId xmlns:r="http://schemas.openxmlformats.org/officeDocument/2006/relationships" id="280" r:id="Ra03e8eab21434738"/>
    <p:sldId xmlns:r="http://schemas.openxmlformats.org/officeDocument/2006/relationships" id="281" r:id="R200483d67e0840cb"/>
    <p:sldId xmlns:r="http://schemas.openxmlformats.org/officeDocument/2006/relationships" id="282" r:id="R361d3f1f2da84670"/>
    <p:sldId xmlns:r="http://schemas.openxmlformats.org/officeDocument/2006/relationships" id="283" r:id="R1d8cef44dd734750"/>
    <p:sldId xmlns:r="http://schemas.openxmlformats.org/officeDocument/2006/relationships" id="284" r:id="R3bf6793879824fc1"/>
    <p:sldId xmlns:r="http://schemas.openxmlformats.org/officeDocument/2006/relationships" id="285" r:id="R4475873a6f5b46e7"/>
    <p:sldId xmlns:r="http://schemas.openxmlformats.org/officeDocument/2006/relationships" id="286" r:id="R4cce4cec051f45a0"/>
    <p:sldId xmlns:r="http://schemas.openxmlformats.org/officeDocument/2006/relationships" id="287" r:id="R9f0c3e9175104828"/>
    <p:sldId xmlns:r="http://schemas.openxmlformats.org/officeDocument/2006/relationships" id="288" r:id="R2df3bde6402c482b"/>
    <p:sldId xmlns:r="http://schemas.openxmlformats.org/officeDocument/2006/relationships" id="289" r:id="Rb532c1cfe97c4901"/>
    <p:sldId xmlns:r="http://schemas.openxmlformats.org/officeDocument/2006/relationships" id="290" r:id="R1aa8e3e3c34047b8"/>
    <p:sldId xmlns:r="http://schemas.openxmlformats.org/officeDocument/2006/relationships" id="291" r:id="Rc79626ff2c8543fd"/>
    <p:sldId xmlns:r="http://schemas.openxmlformats.org/officeDocument/2006/relationships" id="292" r:id="R0cc02c0e6cb94f2e"/>
    <p:sldId xmlns:r="http://schemas.openxmlformats.org/officeDocument/2006/relationships" id="293" r:id="R48a0c13e73684e80"/>
    <p:sldId xmlns:r="http://schemas.openxmlformats.org/officeDocument/2006/relationships" id="294" r:id="R14f731776e344588"/>
    <p:sldId xmlns:r="http://schemas.openxmlformats.org/officeDocument/2006/relationships" id="295" r:id="R0e3361367ad14696"/>
    <p:sldId xmlns:r="http://schemas.openxmlformats.org/officeDocument/2006/relationships" id="296" r:id="R03cabd0b06134635"/>
    <p:sldId xmlns:r="http://schemas.openxmlformats.org/officeDocument/2006/relationships" id="297" r:id="R081eaee13aa3470f"/>
    <p:sldId xmlns:r="http://schemas.openxmlformats.org/officeDocument/2006/relationships" id="298" r:id="R4c52985778264be1"/>
    <p:sldId xmlns:r="http://schemas.openxmlformats.org/officeDocument/2006/relationships" id="299" r:id="Rcca75c3cdfee42a2"/>
    <p:sldId xmlns:r="http://schemas.openxmlformats.org/officeDocument/2006/relationships" id="300" r:id="R6a731a41d13a4673"/>
    <p:sldId xmlns:r="http://schemas.openxmlformats.org/officeDocument/2006/relationships" id="301" r:id="Rdab736dd6fc64359"/>
    <p:sldId xmlns:r="http://schemas.openxmlformats.org/officeDocument/2006/relationships" id="302" r:id="R76221af8a05a443c"/>
    <p:sldId xmlns:r="http://schemas.openxmlformats.org/officeDocument/2006/relationships" id="303" r:id="Rcb2c6faa74da44de"/>
    <p:sldId xmlns:r="http://schemas.openxmlformats.org/officeDocument/2006/relationships" id="304" r:id="Rce05a325189241d6"/>
    <p:sldId xmlns:r="http://schemas.openxmlformats.org/officeDocument/2006/relationships" id="305" r:id="Rbb8463e364d743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212e507f4542a1" /><Relationship Type="http://schemas.openxmlformats.org/officeDocument/2006/relationships/slideMaster" Target="/ppt/slideMasters/slideMaster1.xml" Id="Re6ef701569684988" /><Relationship Type="http://schemas.openxmlformats.org/officeDocument/2006/relationships/notesMaster" Target="/ppt/notesMasters/notesMaster1.xml" Id="R11a66fc2eee74f83" /><Relationship Type="http://schemas.openxmlformats.org/officeDocument/2006/relationships/presProps" Target="/ppt/presProps.xml" Id="R82e64b0c7b0946f2" /><Relationship Type="http://schemas.openxmlformats.org/officeDocument/2006/relationships/tableStyles" Target="/ppt/tableStyles.xml" Id="R382085f8d6234ae5" /><Relationship Type="http://schemas.openxmlformats.org/officeDocument/2006/relationships/slide" Target="/ppt/slides/slide1.xml" Id="Rd134546bfdb949af" /><Relationship Type="http://schemas.openxmlformats.org/officeDocument/2006/relationships/slide" Target="/ppt/slides/slide2.xml" Id="R2b0e73af2d964eb5" /><Relationship Type="http://schemas.openxmlformats.org/officeDocument/2006/relationships/slide" Target="/ppt/slides/slide3.xml" Id="R27a08e1b54f848ae" /><Relationship Type="http://schemas.openxmlformats.org/officeDocument/2006/relationships/slide" Target="/ppt/slides/slide4.xml" Id="Rc41a81d1ab324c78" /><Relationship Type="http://schemas.openxmlformats.org/officeDocument/2006/relationships/slide" Target="/ppt/slides/slide5.xml" Id="R9b4e59a94443414d" /><Relationship Type="http://schemas.openxmlformats.org/officeDocument/2006/relationships/slide" Target="/ppt/slides/slide6.xml" Id="Rdfa4aa64fbd64484" /><Relationship Type="http://schemas.openxmlformats.org/officeDocument/2006/relationships/slide" Target="/ppt/slides/slide7.xml" Id="R266b7f98a6934700" /><Relationship Type="http://schemas.openxmlformats.org/officeDocument/2006/relationships/slide" Target="/ppt/slides/slide8.xml" Id="R3ac861279466472d" /><Relationship Type="http://schemas.openxmlformats.org/officeDocument/2006/relationships/slide" Target="/ppt/slides/slide9.xml" Id="Rc66f54fb39c24694" /><Relationship Type="http://schemas.openxmlformats.org/officeDocument/2006/relationships/slide" Target="/ppt/slides/slide10.xml" Id="Race6ad8dcf2c4de6" /><Relationship Type="http://schemas.openxmlformats.org/officeDocument/2006/relationships/slide" Target="/ppt/slides/slide11.xml" Id="Rd3fafd5c8c834f4b" /><Relationship Type="http://schemas.openxmlformats.org/officeDocument/2006/relationships/slide" Target="/ppt/slides/slide12.xml" Id="R4168c38105584076" /><Relationship Type="http://schemas.openxmlformats.org/officeDocument/2006/relationships/slide" Target="/ppt/slides/slide13.xml" Id="R9b28d09991b140c0" /><Relationship Type="http://schemas.openxmlformats.org/officeDocument/2006/relationships/slide" Target="/ppt/slides/slide14.xml" Id="R064117cbe3464ecc" /><Relationship Type="http://schemas.openxmlformats.org/officeDocument/2006/relationships/slide" Target="/ppt/slides/slide15.xml" Id="R0a74cb3a85924f5d" /><Relationship Type="http://schemas.openxmlformats.org/officeDocument/2006/relationships/slide" Target="/ppt/slides/slide16.xml" Id="R73a4abb3cf28407b" /><Relationship Type="http://schemas.openxmlformats.org/officeDocument/2006/relationships/slide" Target="/ppt/slides/slide17.xml" Id="Rf3a162c01648455b" /><Relationship Type="http://schemas.openxmlformats.org/officeDocument/2006/relationships/slide" Target="/ppt/slides/slide18.xml" Id="R9b3a8ede91e44c10" /><Relationship Type="http://schemas.openxmlformats.org/officeDocument/2006/relationships/slide" Target="/ppt/slides/slide19.xml" Id="R9db78ffcbbf84452" /><Relationship Type="http://schemas.openxmlformats.org/officeDocument/2006/relationships/slide" Target="/ppt/slides/slide20.xml" Id="R632d0c7cb46f4e05" /><Relationship Type="http://schemas.openxmlformats.org/officeDocument/2006/relationships/slide" Target="/ppt/slides/slide21.xml" Id="R99061e4864d743b4" /><Relationship Type="http://schemas.openxmlformats.org/officeDocument/2006/relationships/slide" Target="/ppt/slides/slide22.xml" Id="Rc6064adf9e5f4482" /><Relationship Type="http://schemas.openxmlformats.org/officeDocument/2006/relationships/slide" Target="/ppt/slides/slide23.xml" Id="R92ac4505468240c4" /><Relationship Type="http://schemas.openxmlformats.org/officeDocument/2006/relationships/slide" Target="/ppt/slides/slide24.xml" Id="Rdd9b496039244588" /><Relationship Type="http://schemas.openxmlformats.org/officeDocument/2006/relationships/slide" Target="/ppt/slides/slide25.xml" Id="Ra03e8eab21434738" /><Relationship Type="http://schemas.openxmlformats.org/officeDocument/2006/relationships/slide" Target="/ppt/slides/slide26.xml" Id="R200483d67e0840cb" /><Relationship Type="http://schemas.openxmlformats.org/officeDocument/2006/relationships/slide" Target="/ppt/slides/slide27.xml" Id="R361d3f1f2da84670" /><Relationship Type="http://schemas.openxmlformats.org/officeDocument/2006/relationships/slide" Target="/ppt/slides/slide28.xml" Id="R1d8cef44dd734750" /><Relationship Type="http://schemas.openxmlformats.org/officeDocument/2006/relationships/slide" Target="/ppt/slides/slide29.xml" Id="R3bf6793879824fc1" /><Relationship Type="http://schemas.openxmlformats.org/officeDocument/2006/relationships/slide" Target="/ppt/slides/slide30.xml" Id="R4475873a6f5b46e7" /><Relationship Type="http://schemas.openxmlformats.org/officeDocument/2006/relationships/slide" Target="/ppt/slides/slide31.xml" Id="R4cce4cec051f45a0" /><Relationship Type="http://schemas.openxmlformats.org/officeDocument/2006/relationships/slide" Target="/ppt/slides/slide32.xml" Id="R9f0c3e9175104828" /><Relationship Type="http://schemas.openxmlformats.org/officeDocument/2006/relationships/slide" Target="/ppt/slides/slide33.xml" Id="R2df3bde6402c482b" /><Relationship Type="http://schemas.openxmlformats.org/officeDocument/2006/relationships/slide" Target="/ppt/slides/slide34.xml" Id="Rb532c1cfe97c4901" /><Relationship Type="http://schemas.openxmlformats.org/officeDocument/2006/relationships/slide" Target="/ppt/slides/slide35.xml" Id="R1aa8e3e3c34047b8" /><Relationship Type="http://schemas.openxmlformats.org/officeDocument/2006/relationships/slide" Target="/ppt/slides/slide36.xml" Id="Rc79626ff2c8543fd" /><Relationship Type="http://schemas.openxmlformats.org/officeDocument/2006/relationships/slide" Target="/ppt/slides/slide37.xml" Id="R0cc02c0e6cb94f2e" /><Relationship Type="http://schemas.openxmlformats.org/officeDocument/2006/relationships/slide" Target="/ppt/slides/slide38.xml" Id="R48a0c13e73684e80" /><Relationship Type="http://schemas.openxmlformats.org/officeDocument/2006/relationships/slide" Target="/ppt/slides/slide39.xml" Id="R14f731776e344588" /><Relationship Type="http://schemas.openxmlformats.org/officeDocument/2006/relationships/slide" Target="/ppt/slides/slide40.xml" Id="R0e3361367ad14696" /><Relationship Type="http://schemas.openxmlformats.org/officeDocument/2006/relationships/slide" Target="/ppt/slides/slide41.xml" Id="R03cabd0b06134635" /><Relationship Type="http://schemas.openxmlformats.org/officeDocument/2006/relationships/slide" Target="/ppt/slides/slide42.xml" Id="R081eaee13aa3470f" /><Relationship Type="http://schemas.openxmlformats.org/officeDocument/2006/relationships/slide" Target="/ppt/slides/slide43.xml" Id="R4c52985778264be1" /><Relationship Type="http://schemas.openxmlformats.org/officeDocument/2006/relationships/slide" Target="/ppt/slides/slide44.xml" Id="Rcca75c3cdfee42a2" /><Relationship Type="http://schemas.openxmlformats.org/officeDocument/2006/relationships/slide" Target="/ppt/slides/slide45.xml" Id="R6a731a41d13a4673" /><Relationship Type="http://schemas.openxmlformats.org/officeDocument/2006/relationships/slide" Target="/ppt/slides/slide46.xml" Id="Rdab736dd6fc64359" /><Relationship Type="http://schemas.openxmlformats.org/officeDocument/2006/relationships/slide" Target="/ppt/slides/slide47.xml" Id="R76221af8a05a443c" /><Relationship Type="http://schemas.openxmlformats.org/officeDocument/2006/relationships/slide" Target="/ppt/slides/slide48.xml" Id="Rcb2c6faa74da44de" /><Relationship Type="http://schemas.openxmlformats.org/officeDocument/2006/relationships/slide" Target="/ppt/slides/slide49.xml" Id="Rce05a325189241d6" /><Relationship Type="http://schemas.openxmlformats.org/officeDocument/2006/relationships/slide" Target="/ppt/slides/slide50.xml" Id="Rbb8463e364d743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25333238b2430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d34fc6c6f534e9b" /><Relationship Type="http://schemas.openxmlformats.org/officeDocument/2006/relationships/notesMaster" Target="/ppt/notesMasters/notesMaster1.xml" Id="Re1a54503762b4c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774189e1924655" /><Relationship Type="http://schemas.openxmlformats.org/officeDocument/2006/relationships/notesMaster" Target="/ppt/notesMasters/notesMaster1.xml" Id="R7e73a00060d346f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ce0b2b043c348cb" /><Relationship Type="http://schemas.openxmlformats.org/officeDocument/2006/relationships/notesMaster" Target="/ppt/notesMasters/notesMaster1.xml" Id="Ra3cc891a011f4d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6f5be4d07334123" /><Relationship Type="http://schemas.openxmlformats.org/officeDocument/2006/relationships/notesMaster" Target="/ppt/notesMasters/notesMaster1.xml" Id="Rfe382582101f41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f08a2638c84661" /><Relationship Type="http://schemas.openxmlformats.org/officeDocument/2006/relationships/notesMaster" Target="/ppt/notesMasters/notesMaster1.xml" Id="Rb257357f893e49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36872bf2bec45e5" /><Relationship Type="http://schemas.openxmlformats.org/officeDocument/2006/relationships/notesMaster" Target="/ppt/notesMasters/notesMaster1.xml" Id="R35e6593e2ab847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eac12902c544e1" /><Relationship Type="http://schemas.openxmlformats.org/officeDocument/2006/relationships/notesMaster" Target="/ppt/notesMasters/notesMaster1.xml" Id="Re8d351255df849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efa16f952804765" /><Relationship Type="http://schemas.openxmlformats.org/officeDocument/2006/relationships/notesMaster" Target="/ppt/notesMasters/notesMaster1.xml" Id="Rc1bf112246bd49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44163b504c46eb" /><Relationship Type="http://schemas.openxmlformats.org/officeDocument/2006/relationships/notesMaster" Target="/ppt/notesMasters/notesMaster1.xml" Id="R761a28182aa84b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664919c0c54bed" /><Relationship Type="http://schemas.openxmlformats.org/officeDocument/2006/relationships/notesMaster" Target="/ppt/notesMasters/notesMaster1.xml" Id="Rbdb6b0eb151f44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f8eabef9d34291" /><Relationship Type="http://schemas.openxmlformats.org/officeDocument/2006/relationships/notesMaster" Target="/ppt/notesMasters/notesMaster1.xml" Id="R7e6ae29936884e7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569ab5891e44527" /><Relationship Type="http://schemas.openxmlformats.org/officeDocument/2006/relationships/notesMaster" Target="/ppt/notesMasters/notesMaster1.xml" Id="R6042f5b46d6241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da891a2257442c" /><Relationship Type="http://schemas.openxmlformats.org/officeDocument/2006/relationships/notesMaster" Target="/ppt/notesMasters/notesMaster1.xml" Id="Rba22e49e2c364c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8fd067edc645c2" /><Relationship Type="http://schemas.openxmlformats.org/officeDocument/2006/relationships/notesMaster" Target="/ppt/notesMasters/notesMaster1.xml" Id="R36c1c8ce3c5b443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ce71dcc4c94616" /><Relationship Type="http://schemas.openxmlformats.org/officeDocument/2006/relationships/notesMaster" Target="/ppt/notesMasters/notesMaster1.xml" Id="R84dec653e6b54c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128cb1c50d949c4" /><Relationship Type="http://schemas.openxmlformats.org/officeDocument/2006/relationships/notesMaster" Target="/ppt/notesMasters/notesMaster1.xml" Id="Rcea871a9fffb4ab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0c60d37b0b46c0" /><Relationship Type="http://schemas.openxmlformats.org/officeDocument/2006/relationships/notesMaster" Target="/ppt/notesMasters/notesMaster1.xml" Id="R322c49df6ebe41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e6801e50776490d" /><Relationship Type="http://schemas.openxmlformats.org/officeDocument/2006/relationships/notesMaster" Target="/ppt/notesMasters/notesMaster1.xml" Id="R20728dd1100042c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fba4371fb84b7b" /><Relationship Type="http://schemas.openxmlformats.org/officeDocument/2006/relationships/notesMaster" Target="/ppt/notesMasters/notesMaster1.xml" Id="R7149cb5ca2c444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e07b6cd09940c0" /><Relationship Type="http://schemas.openxmlformats.org/officeDocument/2006/relationships/notesMaster" Target="/ppt/notesMasters/notesMaster1.xml" Id="Rff571fa42f364dd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b8dd49354e14f0b" /><Relationship Type="http://schemas.openxmlformats.org/officeDocument/2006/relationships/notesMaster" Target="/ppt/notesMasters/notesMaster1.xml" Id="R8ce73fe3601242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1dd92521d6422b" /><Relationship Type="http://schemas.openxmlformats.org/officeDocument/2006/relationships/notesMaster" Target="/ppt/notesMasters/notesMaster1.xml" Id="Raf8bb8ef162542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1df3dc67a564d5a" /><Relationship Type="http://schemas.openxmlformats.org/officeDocument/2006/relationships/notesMaster" Target="/ppt/notesMasters/notesMaster1.xml" Id="Re1fa1498fa4448e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5fbe94341cf492e" /><Relationship Type="http://schemas.openxmlformats.org/officeDocument/2006/relationships/notesMaster" Target="/ppt/notesMasters/notesMaster1.xml" Id="R10f2091b83df473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c32f6f550f44ba" /><Relationship Type="http://schemas.openxmlformats.org/officeDocument/2006/relationships/notesMaster" Target="/ppt/notesMasters/notesMaster1.xml" Id="R6bfcc72e4a2549e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ffde3512eaa438a" /><Relationship Type="http://schemas.openxmlformats.org/officeDocument/2006/relationships/notesMaster" Target="/ppt/notesMasters/notesMaster1.xml" Id="Rac3dad08a8e7473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58bcda5e74486e" /><Relationship Type="http://schemas.openxmlformats.org/officeDocument/2006/relationships/notesMaster" Target="/ppt/notesMasters/notesMaster1.xml" Id="R6f000b69a0c0430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739b4b69cf24c4f" /><Relationship Type="http://schemas.openxmlformats.org/officeDocument/2006/relationships/notesMaster" Target="/ppt/notesMasters/notesMaster1.xml" Id="R4bea74a71f284ec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319e47ccc1b469a" /><Relationship Type="http://schemas.openxmlformats.org/officeDocument/2006/relationships/notesMaster" Target="/ppt/notesMasters/notesMaster1.xml" Id="Rc0ec72f655864a7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8cb93cc087645c3" /><Relationship Type="http://schemas.openxmlformats.org/officeDocument/2006/relationships/notesMaster" Target="/ppt/notesMasters/notesMaster1.xml" Id="R62343696c9ef43b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1b38e2809434b60" /><Relationship Type="http://schemas.openxmlformats.org/officeDocument/2006/relationships/notesMaster" Target="/ppt/notesMasters/notesMaster1.xml" Id="Rdc1337cd3a9a4ea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53da57564ed48a0" /><Relationship Type="http://schemas.openxmlformats.org/officeDocument/2006/relationships/notesMaster" Target="/ppt/notesMasters/notesMaster1.xml" Id="Ree27392d363a4e3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81fff29657948f8" /><Relationship Type="http://schemas.openxmlformats.org/officeDocument/2006/relationships/notesMaster" Target="/ppt/notesMasters/notesMaster1.xml" Id="R044a983063c041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69e2df60e9044be" /><Relationship Type="http://schemas.openxmlformats.org/officeDocument/2006/relationships/notesMaster" Target="/ppt/notesMasters/notesMaster1.xml" Id="R71e7c321818143f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b1aa4d8c03643bb" /><Relationship Type="http://schemas.openxmlformats.org/officeDocument/2006/relationships/notesMaster" Target="/ppt/notesMasters/notesMaster1.xml" Id="R8795392f207241e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f6e84b3edf241eb" /><Relationship Type="http://schemas.openxmlformats.org/officeDocument/2006/relationships/notesMaster" Target="/ppt/notesMasters/notesMaster1.xml" Id="Rbd2b923ab9e2478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e93011c14ee4504" /><Relationship Type="http://schemas.openxmlformats.org/officeDocument/2006/relationships/notesMaster" Target="/ppt/notesMasters/notesMaster1.xml" Id="R0408ba8910ad428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4c667508ddb427a" /><Relationship Type="http://schemas.openxmlformats.org/officeDocument/2006/relationships/notesMaster" Target="/ppt/notesMasters/notesMaster1.xml" Id="R2af1d839e464495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77c90d734c44bc9" /><Relationship Type="http://schemas.openxmlformats.org/officeDocument/2006/relationships/notesMaster" Target="/ppt/notesMasters/notesMaster1.xml" Id="Rb3173d806fb74ad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092967e8db04488" /><Relationship Type="http://schemas.openxmlformats.org/officeDocument/2006/relationships/notesMaster" Target="/ppt/notesMasters/notesMaster1.xml" Id="R8364dbd4d8d2494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263d6e03e044da8" /><Relationship Type="http://schemas.openxmlformats.org/officeDocument/2006/relationships/notesMaster" Target="/ppt/notesMasters/notesMaster1.xml" Id="R5fef14fb91cd424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17df746e91243d7" /><Relationship Type="http://schemas.openxmlformats.org/officeDocument/2006/relationships/notesMaster" Target="/ppt/notesMasters/notesMaster1.xml" Id="R40eca00e04634a0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aee7ad014424bdf" /><Relationship Type="http://schemas.openxmlformats.org/officeDocument/2006/relationships/notesMaster" Target="/ppt/notesMasters/notesMaster1.xml" Id="R0dd5c4d5d87644c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f2b5da4863349bf" /><Relationship Type="http://schemas.openxmlformats.org/officeDocument/2006/relationships/notesMaster" Target="/ppt/notesMasters/notesMaster1.xml" Id="Rc642824c95914b2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8a658a315ea4917" /><Relationship Type="http://schemas.openxmlformats.org/officeDocument/2006/relationships/notesMaster" Target="/ppt/notesMasters/notesMaster1.xml" Id="Ra6bcfb7b70f14c4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9ea2db828844bde" /><Relationship Type="http://schemas.openxmlformats.org/officeDocument/2006/relationships/notesMaster" Target="/ppt/notesMasters/notesMaster1.xml" Id="R22c05cdd9a464c05"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f28cbe344e0419a" /><Relationship Type="http://schemas.openxmlformats.org/officeDocument/2006/relationships/notesMaster" Target="/ppt/notesMasters/notesMaster1.xml" Id="Rce27c3a2e52a41e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bdc770696f54ec7" /><Relationship Type="http://schemas.openxmlformats.org/officeDocument/2006/relationships/notesMaster" Target="/ppt/notesMasters/notesMaster1.xml" Id="Rd7cdf397c5974bf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4332643d23d040e5" /><Relationship Type="http://schemas.openxmlformats.org/officeDocument/2006/relationships/notesMaster" Target="/ppt/notesMasters/notesMaster1.xml" Id="Rd269fcb1eff746f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569656f092b6422e" /><Relationship Type="http://schemas.openxmlformats.org/officeDocument/2006/relationships/notesMaster" Target="/ppt/notesMasters/notesMaster1.xml" Id="R9cec36b6d2a4411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Kreatívny materiál má vysvetliť ponuku alebo pomôcť používateľovi urobiť krok. Samotná vizuálna príťažlivosť nie je obchodným prínosom. Pred tvorbou určite publikum, cieľ a pravdivé tvrdenie. AI poskytuje návrhy; človek overí, či obraz neklame o skutočnom produkte alebo službe.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Fiktívna pekáreň chce predstaviť novú prevádzku. Cieľom je zrozumiteľná informácia o mieste, nie neoverený prísľub najlepšieho chleba.</a:t>
            </a:r>
          </a:p>
          <a:p xmlns:a="http://schemas.openxmlformats.org/drawingml/2006/main">
            <a:r>
              <a:t/>
            </a:r>
          </a:p>
          <a:p xmlns:a="http://schemas.openxmlformats.org/drawingml/2006/main">
            <a:r>
              <a:t>Praktická aktivita: Fiktívna pekáreň chce predstaviť novú prevádzku. Cieľom je zrozumiteľná informácia o mieste, nie neoverený prísľub najlepšieho chleba.</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Brief zachytáva situáciu, otázku a prekážku používateľa. Nepotrebuje odhadovať citlivé osobné vlastnosti. Iný materiál pomáha zákazníkovi rozhodnúť sa, iný vysvetľuje postup zamestnancovi. Voľba tónu a formátu má vychádzať z účelu, nie z generickej predstavy modelu o „ideálnom klientovi“.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Fiktívna autoservisná grafika vysvetľuje, čo priniesť na kontrolu. Navrhnite text a schému pre človeka, ktorý službu využíva prvýkrát.</a:t>
            </a:r>
          </a:p>
          <a:p xmlns:a="http://schemas.openxmlformats.org/drawingml/2006/main">
            <a:r>
              <a:t/>
            </a:r>
          </a:p>
          <a:p xmlns:a="http://schemas.openxmlformats.org/drawingml/2006/main">
            <a:r>
              <a:t>Praktická aktivita: Fiktívna autoservisná grafika vysvetľuje, čo priniesť na kontrolu. Navrhnite text a schému pre človeka, ktorý službu využíva prvýkrát.</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vizuál obsahuje príliš veľa správ, používateľ nevie, čo si zapamätať. Vyberte hlavnú informáciu a podporný detail. Výzva na akciu má byť konkrétna a pravdivá. AI môže navrhnúť varianty, ale nemusí rozhodnúť, ktoré obchodné tvrdenie je schválené alebo doložené.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Fiktívny banner obsahuje päť služieb. Zvoľte jednu hlavnú správu a odkaz na podrobnosti bez dopĺňania neexistujúcej zľavy.</a:t>
            </a:r>
          </a:p>
          <a:p xmlns:a="http://schemas.openxmlformats.org/drawingml/2006/main">
            <a:r>
              <a:t/>
            </a:r>
          </a:p>
          <a:p xmlns:a="http://schemas.openxmlformats.org/drawingml/2006/main">
            <a:r>
              <a:t>Praktická aktivita: Fiktívny banner obsahuje päť služieb. Zvoľte jednu hlavnú správu a odkaz na podrobnosti bez dopĺňania neexistujúcej zľavy.</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Tvrdenie o cene, účinku alebo vlastnosti musí mať overiteľný podklad. Model ho nemá zosilniť pri prepisovaní na pútavejší text. Register obsahuje schválené znenie, zdroj a obmedzenie. Slogan môže byť obrazný, no nemá vyvolať falošnú predstavu o produkte alebo výsledku.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Fiktívny krém nemá doložený liečebný účinok. Odstráňte tvrdenie „lieči ekzém“ a používajte iba schválený opis produktu.</a:t>
            </a:r>
          </a:p>
          <a:p xmlns:a="http://schemas.openxmlformats.org/drawingml/2006/main">
            <a:r>
              <a:t/>
            </a:r>
          </a:p>
          <a:p xmlns:a="http://schemas.openxmlformats.org/drawingml/2006/main">
            <a:r>
              <a:t>Praktická aktivita: Fiktívny krém nemá doložený liečebný účinok. Odstráňte tvrdenie „lieči ekzém“ a používajte iba schválený opis produktu.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Brand kit pomáha udržať súlad medzi formátmi. Obsahuje farby, fonty, logo, tón a príklady nevhodného použitia. AI návrhy často menia detaily loga alebo pridávajú neexistujúce slogany. Finálne logo vkladajte zo schváleného zdroja a overte čitateľnosť, kontrast a licenčné oprávnenie.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Fiktívna značka používa tmavomodrú a jednoduché logo. Skontrolujte, či generovaný návrh nezmenil názov alebo tvar značky.</a:t>
            </a:r>
          </a:p>
          <a:p xmlns:a="http://schemas.openxmlformats.org/drawingml/2006/main">
            <a:r>
              <a:t/>
            </a:r>
          </a:p>
          <a:p xmlns:a="http://schemas.openxmlformats.org/drawingml/2006/main">
            <a:r>
              <a:t>Praktická aktivita: Fiktívna značka používa tmavomodrú a jednoduché logo. Skontrolujte, či generovaný návrh nezmenil názov alebo tvar značky.</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Brief uvádza publikum, účel, formát, hlavnú správu, schválené podklady a zakázané tvrdenia. Má pomenovať aj kontrolu pravdivosti a práv. Neurčité „urob niečo moderné“ vedie k náhodným výstupom. Jedna dobre zvolená referenčná vlastnosť je užitočnejšia než nekontrolované kopírovanie cudzieho vizuálu.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Fiktívny brief pre servis určuje webový banner, skutočnú fotografiu prevádzky a zákaz zobrazenia neexistujúceho vybavenia.</a:t>
            </a:r>
          </a:p>
          <a:p xmlns:a="http://schemas.openxmlformats.org/drawingml/2006/main">
            <a:r>
              <a:t/>
            </a:r>
          </a:p>
          <a:p xmlns:a="http://schemas.openxmlformats.org/drawingml/2006/main">
            <a:r>
              <a:t>Praktická aktivita: Fiktívny brief pre servis určuje webový banner, skutočnú fotografiu prevádzky a zákaz zobrazenia neexistujúceho vybavenia.</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Referencie používajte na vysvetlenie kompozície, rytmu alebo nálady, nie ako pokyn skopírovať konkrétne dielo. Licencia zdrojového obrázka a práva osoby môžu obmedziť použitie. Ak povolenie chýba, vytvorte vlastné riešenie. Kurz neudeľuje právne oprávnenie používať cudzie značky alebo diela.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Fiktívna referencia má príjemné svetlo. Opíšte svetelný princíp a vytvorte vlastnú scénu, bez kopírovania postáv a loga.</a:t>
            </a:r>
          </a:p>
          <a:p xmlns:a="http://schemas.openxmlformats.org/drawingml/2006/main">
            <a:r>
              <a:t/>
            </a:r>
          </a:p>
          <a:p xmlns:a="http://schemas.openxmlformats.org/drawingml/2006/main">
            <a:r>
              <a:t>Praktická aktivita: Fiktívna referencia má príjemné svetlo. Opíšte svetelný princíp a vytvorte vlastnú scénu, bez kopírovania postáv a loga.</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Webový banner, leták a mobilný príspevok majú odlišné obmedzenia. Rozmer nie je jediný rozdiel; mení sa čitateľnosť, poradie informácií a miesto výzvy. Pri adaptácii nesmie zmiznúť podmienka ponuky. Najprv navrhnite hierarchiu obsahu a až potom export jednotlivých formátov.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Fiktívny plagát sa mení na mobilný príspevok. Zachovajte miesto a kontakt, odstráňte nepodstatný detail a overte čitateľnosť.</a:t>
            </a:r>
          </a:p>
          <a:p xmlns:a="http://schemas.openxmlformats.org/drawingml/2006/main">
            <a:r>
              <a:t/>
            </a:r>
          </a:p>
          <a:p xmlns:a="http://schemas.openxmlformats.org/drawingml/2006/main">
            <a:r>
              <a:t>Praktická aktivita: Fiktívny plagát sa mení na mobilný príspevok. Zachovajte miesto a kontakt, odstráňte nepodstatný detail a overte čitateľnosť.</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Informáciu nesmie niesť len farba alebo dekoratívny symbol. Významný obrázok potrebuje primeranú textovú alternatívu; dekorácia sa spracuje odlišne. Kontrast, čitateľnosť a poradie textu preverujte v skutočnom formáte. AI opis obrázka treba skontrolovať podľa toho, čo používateľ potrebuje vedieť.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Fiktívna schéma má zelenú a červenú vetvu. Doplňte text „schválené“ a „overiť“, aby význam nezávisel od vnímania farieb.</a:t>
            </a:r>
          </a:p>
          <a:p xmlns:a="http://schemas.openxmlformats.org/drawingml/2006/main">
            <a:r>
              <a:t/>
            </a:r>
          </a:p>
          <a:p xmlns:a="http://schemas.openxmlformats.org/drawingml/2006/main">
            <a:r>
              <a:t>Praktická aktivita: Fiktívna schéma má zelenú a červenú vetvu. Doplňte text „schválené“ a „overiť“, aby význam nezávisel od vnímania farieb.</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tvorbou má vlastník potvrdiť hlavné tvrdenie, zdroje, formát a hranice. Nejasnosti sú lacnejšie vyriešiť v briefe než opravovať desiatky nesprávnych variantov. Schválenie briefu nie je schválenie každého budúceho výstupu. Finálna kontrola pravdivosti, práv a značky zostáva samostatným krokom. Kreatívna práca začína zrozumiteľným účelom a schváleným podkladom. Používajte fiktívnu značku a overiteľný pracovný brief, nie reálne osobné údaje. Každý návrh je určený na ľudskú kontrolu; AI nesmie vymyslieť dôkaz, referenciu alebo vlastnosť produktu pre presvedčivejší dojem. Praktická úloha: Fiktívny brief obsahuje neznámu cenu a neoverenú fotografiu osoby. Zastavte tvorbu publikovateľného vizuálu do potvrdenia podkladov.</a:t>
            </a:r>
          </a:p>
          <a:p xmlns:a="http://schemas.openxmlformats.org/drawingml/2006/main">
            <a:r>
              <a:t/>
            </a:r>
          </a:p>
          <a:p xmlns:a="http://schemas.openxmlformats.org/drawingml/2006/main">
            <a:r>
              <a:t>Praktická aktivita: Fiktívny brief obsahuje neznámu cenu a neoverenú fotografiu osoby. Zastavte tvorbu publikovateľného vizuálu do potvrdenia podkladov.</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Kompozícia vedie pozornosť k hlavnej informácii. Zvoľte hlavný objekt, podporný prvok a priestor pre text. Generovaný obraz môže mať veľa detailov, ktoré konkurujú správe. Posudzujte ho podľa pracovného cieľa a skutočného rozmeru, nie iba podľa pôsobivosti vo veľkom náhľade.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banner ukazuje výrobok uprostred a necháva voľný priestor pre nadpis. Porovnajte ho s preplneným pozadím.</a:t>
            </a:r>
          </a:p>
          <a:p xmlns:a="http://schemas.openxmlformats.org/drawingml/2006/main">
            <a:r>
              <a:t/>
            </a:r>
          </a:p>
          <a:p xmlns:a="http://schemas.openxmlformats.org/drawingml/2006/main">
            <a:r>
              <a:t>Praktická aktivita: Fiktívny banner ukazuje výrobok uprostred a necháva voľný priestor pre nadpis. Porovnajte ho s preplneným pozadím.</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Svetlo a atmosféra pomáhajú vysvetliť materiál alebo prostredie. Nesmú však predstierať skutočnú prevádzku, návštevu známej osoby alebo výsledok služby. Ilustračný obrázok označte podľa kontextu. Ak potrebujete dôkaz o reálnom produkte, použite overenú fotografiu a kontrolovanú úpravu.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Fiktívne pekáreň nemá luxusnú terasu. Neprezentujte generovanú terasu ako skutočný priestor; označte návrh alebo použite reálny podklad.</a:t>
            </a:r>
          </a:p>
          <a:p xmlns:a="http://schemas.openxmlformats.org/drawingml/2006/main">
            <a:r>
              <a:t/>
            </a:r>
          </a:p>
          <a:p xmlns:a="http://schemas.openxmlformats.org/drawingml/2006/main">
            <a:r>
              <a:t>Praktická aktivita: Fiktívne pekáreň nemá luxusnú terasu. Neprezentujte generovanú terasu ako skutočný priestor; označte návrh alebo použite reálny podklad.</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 má opisovať objekt, situáciu, kompozíciu a neželané prvky. Neprikazuje modelu vymyslieť vlastnosti produktu. Text, logo a presné čísla bývajú spoľahlivejšie doplnené v editore zo schválených podkladov. Každý variant ostáva návrhom, ktorý človek preverí pred publikovaním.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prompt tvorí ilustračnú scénu dielne bez loga a bez textu. Kontakt a názov vložte zo schváleného brand kitu.</a:t>
            </a:r>
          </a:p>
          <a:p xmlns:a="http://schemas.openxmlformats.org/drawingml/2006/main">
            <a:r>
              <a:t/>
            </a:r>
          </a:p>
          <a:p xmlns:a="http://schemas.openxmlformats.org/drawingml/2006/main">
            <a:r>
              <a:t>Praktická aktivita: Fiktívny prompt tvorí ilustračnú scénu dielne bez loga a bez textu. Kontakt a názov vložte zo schváleného brand kitu.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úprave fotografie výrobku model môže zmeniť rozmery, príslušenstvo alebo funkciu. Výsledok porovnajte s reálnym produktom a schválenou referenciou. Ak zmena skresľuje ponuku, nepoužite ju v reklame. Estetické zlepšenie nie je oprávnenie doplniť neexistujúcu vlastnosť alebo certifikačné označenie.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batoh na generovanom obraze získal ďalšiu priehradku. Odmietnite variant, pretože zákazník by očakával inú vlastnosť.</a:t>
            </a:r>
          </a:p>
          <a:p xmlns:a="http://schemas.openxmlformats.org/drawingml/2006/main">
            <a:r>
              <a:t/>
            </a:r>
          </a:p>
          <a:p xmlns:a="http://schemas.openxmlformats.org/drawingml/2006/main">
            <a:r>
              <a:t>Praktická aktivita: Fiktívny batoh na generovanom obraze získal ďalšiu priehradku. Odmietnite variant, pretože zákazník by očakával inú vlastnosť.</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 sa medzi variantmi zmení obraz, text aj cieľ, neviete, čo spôsobilo rozdiel. Na kreatívne porovnanie zafixujte brief a meňte jednu dôležitú vlastnosť, napríklad kompozíciu. Evidujte dôvod výberu a kontrolu pravdivosti. Peknejší variant nemusí byť lepší pre pochopenie hlavnej správy.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Fiktívne porovnajte produkt naľavo a v strede pri rovnakom texte. Zaznamenajte čitateľnosť a súlad s briefom.</a:t>
            </a:r>
          </a:p>
          <a:p xmlns:a="http://schemas.openxmlformats.org/drawingml/2006/main">
            <a:r>
              <a:t/>
            </a:r>
          </a:p>
          <a:p xmlns:a="http://schemas.openxmlformats.org/drawingml/2006/main">
            <a:r>
              <a:t>Praktická aktivita: Fiktívne porovnajte produkt naľavo a v strede pri rovnakom texte. Zaznamenajte čitateľnosť a súlad s briefom.</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Kontaktný hárok uľahčí porovnanie bez spoliehania sa na pamäť. Ku každému variantu uveďte ID, verziu zadania a dôvod prijatia či odmietnutia. Rubrika kontroluje hlavný odkaz, pravdivosť, čitateľnosť a značku. Nejde o hlasovanie, ktorý obraz vyzerá najdrahšie alebo najefektnejšie.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hárok má štyri obrázky služby. Vyberte ten, ktorý nesľubuje neexistujúce zariadenie a zrozumiteľne ukazuje účel.</a:t>
            </a:r>
          </a:p>
          <a:p xmlns:a="http://schemas.openxmlformats.org/drawingml/2006/main">
            <a:r>
              <a:t/>
            </a:r>
          </a:p>
          <a:p xmlns:a="http://schemas.openxmlformats.org/drawingml/2006/main">
            <a:r>
              <a:t>Praktická aktivita: Fiktívny hárok má štyri obrázky služby. Vyberte ten, ktorý nesľubuje neexistujúce zariadenie a zrozumiteľne ukazuje účel.</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Generovaný obraz môže obsahovať chybnú geometriu, nečitateľný text alebo nereálne predmety. Kontrola vo finálnom výreze odhalí chyby, ktoré náhľad skryl. Pri viditeľnom produkte alebo človeku preverujte zvlášť citlivé detaily. Nesprávny artefakt neopravujte tvrdením, že ide o umelecký zámer, ak obraz predáva realitu.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pracovník drží nástroj neprirodzene. Odmietnite variant alebo vykonajte kontrolovanú opravu pred použitím.</a:t>
            </a:r>
          </a:p>
          <a:p xmlns:a="http://schemas.openxmlformats.org/drawingml/2006/main">
            <a:r>
              <a:t/>
            </a:r>
          </a:p>
          <a:p xmlns:a="http://schemas.openxmlformats.org/drawingml/2006/main">
            <a:r>
              <a:t>Praktická aktivita: Fiktívny pracovník drží nástroj neprirodzene. Odmietnite variant alebo vykonajte kontrolovanú opravu pred použitím.</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Presný názov, cena a kontakty sa majú vložiť z overených podkladov, nie ponechať na obrazovom modeli. Typografia potrebuje hierarchiu, kontrast a dostatočný priestor. Overte licenciu fontu a čitateľnosť v mobilnom formáte. Export nesmie zmeniť diakritiku, orezávať podmienku alebo skryť kontakt.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banner má slovenský nadpis a cenu zo zdroja. Skontrolujte diakritiku a čitateľnosť v skutočnej šírke telefónu.</a:t>
            </a:r>
          </a:p>
          <a:p xmlns:a="http://schemas.openxmlformats.org/drawingml/2006/main">
            <a:r>
              <a:t/>
            </a:r>
          </a:p>
          <a:p xmlns:a="http://schemas.openxmlformats.org/drawingml/2006/main">
            <a:r>
              <a:t>Praktická aktivita: Fiktívny banner má slovenský nadpis a cenu zo zdroja. Skontrolujte diakritiku a čitateľnosť v skutočnej šírke telefónu.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Textová alternatíva sa riadi funkciou obrázka. Ak obrázok vysvetľuje krok, opíšte tento krok; dekorácia nemusí niesť rovnaký opis. AI môže navrhnúť text, no nesmie pridať neviditeľné vlastnosti alebo reklamné tvrdenia. Prístupnosť sa kontroluje spolu s okolitým obsahom, nie izolovane.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Fiktívna schéma ukazuje tri kroky objednávky. Alt text vyjadruje ich poradie, nie neurčitú vetu „krásna moderná infografika“.</a:t>
            </a:r>
          </a:p>
          <a:p xmlns:a="http://schemas.openxmlformats.org/drawingml/2006/main">
            <a:r>
              <a:t/>
            </a:r>
          </a:p>
          <a:p xmlns:a="http://schemas.openxmlformats.org/drawingml/2006/main">
            <a:r>
              <a:t>Praktická aktivita: Fiktívna schéma ukazuje tri kroky objednávky. Alt text vyjadruje ich poradie, nie neurčitú vetu „krásna moderná infografika“.</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Balík má finálne formáty, editovateľný zdroj, použité podklady a záznam kontroly. Samotný obrázok neukazuje, aké práva alebo tvrdenia boli overené. Zmena ceny neskôr musí mať kontrolovaný postup. Neuchovávajte v odovzdaní viac osobných podkladov, než je nevyhnutné pre dohodnutý účel. Obraz posudzujte podľa briefu, reality produktu a finálneho formátu. Udržte oddelené schválené údaje a generovanú ilustráciu. Človek kontroluje detaily, text aj prístupnosť; esteticky pôsobivý výstup nie je automaticky pravdivý alebo pripravený na publikovanie a chýbajúci podklad sa nesmie domyslieť. Praktická úloha: Fiktívny balík obsahuje banner, mobilnú verziu, textovú alternatívu a schválený zdroj loga, bez nepotrebných osobných súborov.</a:t>
            </a:r>
          </a:p>
          <a:p xmlns:a="http://schemas.openxmlformats.org/drawingml/2006/main">
            <a:r>
              <a:t/>
            </a:r>
          </a:p>
          <a:p xmlns:a="http://schemas.openxmlformats.org/drawingml/2006/main">
            <a:r>
              <a:t>Praktická aktivita: Fiktívny balík obsahuje banner, mobilnú verziu, textovú alternatívu a schválený zdroj loga, bez nepotrebných osobných súborov.</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má jasne povedať, čo divák zistí alebo urobí. Namiesto všeobecnej animácie definujte hlavnú správu a dôkaz. Syntetická ukážka nesmie vystupovať ako skutočná zákaznícka referencia. Pri vysvetlení služby pomôže jednoduchý priebeh, ktorý možno vecne overiť v schválených podkladoch.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Fiktívne video vysvetľuje objednanie servisu. Nepoužívajte vymysleného spokojného klienta ako dôkaz reálnej skúsenosti.</a:t>
            </a:r>
          </a:p>
          <a:p xmlns:a="http://schemas.openxmlformats.org/drawingml/2006/main">
            <a:r>
              <a:t/>
            </a:r>
          </a:p>
          <a:p xmlns:a="http://schemas.openxmlformats.org/drawingml/2006/main">
            <a:r>
              <a:t>Praktická aktivita: Fiktívne video vysvetľuje objednanie servisu. Nepoužívajte vymysleného spokojného klienta ako dôkaz reálnej skúsenosti.</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Storyboard spája obraz, hovorený text a informáciu, ktorú má scéna preniesť. Už tu sa odhalí chýbajúci podklad alebo nepravdivý vizuálny sľub. AI pomôže navrhnúť scénu, no vlastník overí jej realitu. Finálny plán nesmie skrývať obmedzenie ponuky len preto, že narúša estetiku.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storyboard má problém, jednoduché riešenie a kontakt. Pri každej scéne uveďte schválené tvrdenie a potrebný obrazový podklad.</a:t>
            </a:r>
          </a:p>
          <a:p xmlns:a="http://schemas.openxmlformats.org/drawingml/2006/main">
            <a:r>
              <a:t/>
            </a:r>
          </a:p>
          <a:p xmlns:a="http://schemas.openxmlformats.org/drawingml/2006/main">
            <a:r>
              <a:t>Praktická aktivita: Fiktívny storyboard má problém, jednoduché riešenie a kontakt. Pri každej scéne uveďte schválené tvrdenie a potrebný obrazový podklad.</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Shot list eviduje záber, funkciu, zdroj, potrebné oprávnenie a spôsob úpravy. Pomáha predísť náhodnému preberaniu cudzieho videa. Reálny záber prevádzky môže mať osoby alebo značky, ktoré treba vyriešiť. Generovaný záber nie je automaticky právne bezproblémový ani pravdivý o konkrétnej firme.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Fiktívne zoznam obsahuje vlastnú prevádzku, licencovanú ikonu a označenú ilustráciu. Overte práva a kontext pre každú položku.</a:t>
            </a:r>
          </a:p>
          <a:p xmlns:a="http://schemas.openxmlformats.org/drawingml/2006/main">
            <a:r>
              <a:t/>
            </a:r>
          </a:p>
          <a:p xmlns:a="http://schemas.openxmlformats.org/drawingml/2006/main">
            <a:r>
              <a:t>Praktická aktivita: Fiktívne zoznam obsahuje vlastnú prevádzku, licencovanú ikonu a označenú ilustráciu. Overte práva a kontext pre každú položku.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 pre hlas má byť zrozumiteľný pri počúvaní, nie iba pri čítaní. Skráťte zložitú vetu a vysvetlite neznámy pojem. Syntetický hlas môže zle vysloviť názov alebo číselný údaj. Pred publikovaním vypočujte finálny súbor a porovnajte význam so schváleným textom.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dabing vysloví názov firmy nesprávne. Opravte výslovnosť alebo text a zopakujte kontrolu finálneho exportu.</a:t>
            </a:r>
          </a:p>
          <a:p xmlns:a="http://schemas.openxmlformats.org/drawingml/2006/main">
            <a:r>
              <a:t/>
            </a:r>
          </a:p>
          <a:p xmlns:a="http://schemas.openxmlformats.org/drawingml/2006/main">
            <a:r>
              <a:t>Praktická aktivita: Fiktívny dabing vysloví názov firmy nesprávne. Opravte výslovnosť alebo text a zopakujte kontrolu finálneho exportu.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Použitie hlasu môže zasiahnuť práva a dôveru osoby. Nežiadajte napodobnenie konkrétneho človeka bez vyriešených oprávnení a kontextu. Syntetický hlas nesmie navodiť dojem, že známy človek podporuje produkt. Rozsah povolenia a prípadné označenie preverí kompetentná osoba podľa konkrétneho použitia.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klient chce hlas známeho moderátora. Odmietnite imitáciu bez oprávnenia a navrhnite vlastný neutrálny hlas.</a:t>
            </a:r>
          </a:p>
          <a:p xmlns:a="http://schemas.openxmlformats.org/drawingml/2006/main">
            <a:r>
              <a:t/>
            </a:r>
          </a:p>
          <a:p xmlns:a="http://schemas.openxmlformats.org/drawingml/2006/main">
            <a:r>
              <a:t>Praktická aktivita: Fiktívny klient chce hlas známeho moderátora. Odmietnite imitáciu bez oprávnenia a navrhnite vlastný neutrálny hlas.</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Automatický prepis môže zmeniť číslo, zápor alebo názov. Titulky kontrolujte podľa finálneho zvuku a v mobilnom náhľade. Text nesmie byť prekrytý prvkami rozhrania. Prístupnosť zahŕňa aj informácie, ktoré sú iba v obraze; podľa účelu môže byť potrebné doplnkové slovné vysvetlenie.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titulok zmenil „nie je zahrnuté“ na „je zahrnuté“. Opravte význam a overte všetky podobné podmienky.</a:t>
            </a:r>
          </a:p>
          <a:p xmlns:a="http://schemas.openxmlformats.org/drawingml/2006/main">
            <a:r>
              <a:t/>
            </a:r>
          </a:p>
          <a:p xmlns:a="http://schemas.openxmlformats.org/drawingml/2006/main">
            <a:r>
              <a:t>Praktická aktivita: Fiktívny titulok zmenil „nie je zahrnuté“ na „je zahrnuté“. Opravte význam a overte všetky podobné podmienky.</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Hudba, efekty a hlas môžu mať samostatné licencie. Povolenie pre osobný účet nemusí pokrývať reklamu firmy alebo každý kanál. Evidujte zdroj a podmienky konkrétneho použitia. Automatické generovanie alebo dostupnosť na internete nie sú dôkazom neobmedzených práv či bezrizikovosti.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spot používa internetovú skladbu bez licencie. Nahraďte ju oprávneným podkladom a uložte dôkaz podmienok.</a:t>
            </a:r>
          </a:p>
          <a:p xmlns:a="http://schemas.openxmlformats.org/drawingml/2006/main">
            <a:r>
              <a:t/>
            </a:r>
          </a:p>
          <a:p xmlns:a="http://schemas.openxmlformats.org/drawingml/2006/main">
            <a:r>
              <a:t>Praktická aktivita: Fiktívny spot používa internetovú skladbu bez licencie. Nahraďte ju oprávneným podkladom a uložte dôkaz podmienok.</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Generované video môže meniť tvár, logo, tvar alebo funkciu produktu počas deja. Kontrolujte jednotlivé zábery aj ich prechod. Kontinuita je vecná otázka, nielen filmová estetika. Ak vizuál ukazuje neexistujúcu vlastnosť, nepoužite ho ako prezentáciu skutočného výrobku a označte koncepčnú ukážku.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stroj v druhej scéne získal inú výbavu. Vráťte záber na opravu a porovnajte ho s reálnou referenciou.</a:t>
            </a:r>
          </a:p>
          <a:p xmlns:a="http://schemas.openxmlformats.org/drawingml/2006/main">
            <a:r>
              <a:t/>
            </a:r>
          </a:p>
          <a:p xmlns:a="http://schemas.openxmlformats.org/drawingml/2006/main">
            <a:r>
              <a:t>Praktická aktivita: Fiktívny stroj v druhej scéne získal inú výbavu. Vráťte záber na opravu a porovnajte ho s reálnou referenciou.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Kontrola storyboardu nestačí; chyby môžu vzniknúť pri strihu a exporte. Prehrajte celý finálny súbor, overte titulky, kontakty, orez a hlasitosť. Testujte v cieľovom zariadení a kanáli. Výsledok musí zachovať schválený význam a potrebné označenie aj v skrátenej mobilnej verzii.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export oreže kontakt a zmení diakritiku. Publikovanie zastavte do opravy finálneho súboru.</a:t>
            </a:r>
          </a:p>
          <a:p xmlns:a="http://schemas.openxmlformats.org/drawingml/2006/main">
            <a:r>
              <a:t/>
            </a:r>
          </a:p>
          <a:p xmlns:a="http://schemas.openxmlformats.org/drawingml/2006/main">
            <a:r>
              <a:t>Praktická aktivita: Fiktívny export oreže kontakt a zmení diakritiku. Publikovanie zastavte do opravy finálneho súboru.</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Odovzdanie obsahuje finálny súbor, text, titulky, zdrojové položky a stav schválenia. Príjemca má vedieť, kde môže materiál použiť a čo treba znovu preveriť po úprave. Nesľubujte univerzálnu právnu bezchybnosť. Uvedené licencie musia zodpovedať skutočne použitým podkladom a dohodnutému účelu. Produkčný balík spája obraz, zvuk, text a evidenciu použitých podkladov. Každá scéna musí zachovať schválenú informáciu a jasný kontext. Kontrola sa vykoná aj na finálnom exporte, nie len v scenári; syntetická ilustrácia nesmie predstierať skutočnú skúsenosť alebo podporu reálneho človeka. Praktická úloha: Fiktívny balík zahŕňa video, titulky, storyboard a register zdrojov, pričom ďalšie kanály zostávajú na osobitné preverenie.</a:t>
            </a:r>
          </a:p>
          <a:p xmlns:a="http://schemas.openxmlformats.org/drawingml/2006/main">
            <a:r>
              <a:t/>
            </a:r>
          </a:p>
          <a:p xmlns:a="http://schemas.openxmlformats.org/drawingml/2006/main">
            <a:r>
              <a:t>Praktická aktivita: Fiktívny balík zahŕňa video, titulky, storyboard a register zdrojov, pričom ďalšie kanály zostávajú na osobitné preverenie.</a:t>
            </a:r>
          </a:p>
          <a:p xmlns:a="http://schemas.openxmlformats.org/drawingml/2006/main">
            <a:r>
              <a:t/>
            </a:r>
          </a:p>
          <a:p xmlns:a="http://schemas.openxmlformats.org/drawingml/2006/main">
            <a:r>
              <a:t>Zdroje (kontrola 2026-10-02):</a:t>
            </a:r>
          </a:p>
          <a:p xmlns:a="http://schemas.openxmlformats.org/drawingml/2006/main">
            <a:r>
              <a:t>https://www.w3.org/WAI/tutorials/images/</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že obrázok možno stiahnuť, neznamená oprávnenie vložiť ho do komerčného generovania alebo reklamy. Zistite pôvod, držiteľa práv a povolený rozsah. Používateľské nahratie samo tieto otázky nerieši. Pri nejasnom oprávnení použite vlastný alebo riadne licencovaný podklad a požiadajte odborníka.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klient pošle obrázok konkurencie. Nepoužite ho automaticky ako generatívnu referenciu a vyžiadajte pôvod a oprávnenie.</a:t>
            </a:r>
          </a:p>
          <a:p xmlns:a="http://schemas.openxmlformats.org/drawingml/2006/main">
            <a:r>
              <a:t/>
            </a:r>
          </a:p>
          <a:p xmlns:a="http://schemas.openxmlformats.org/drawingml/2006/main">
            <a:r>
              <a:t>Praktická aktivita: Fiktívny klient pošle obrázok konkurencie. Nepoužite ho automaticky ako generatívnu referenciu a vyžiadajte pôvod a oprávnenie.</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Otázka autorskoprávnej ochrany závisí od jurisdikcie a konkrétneho diela. Americký report je zdroj pre americký kontext, nie slovenské právne stanovisko. Evidujte vlastný výber, kompozíciu a úpravy. Podmienky nástroja samy nezaručia, že výstup je chránený alebo nezasahuje do práv tretích osôb.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návrh prešiel vlastným layoutom a textom. Zaznamenajte ľudské kroky, no nesľubujte automatické výlučné práva.</a:t>
            </a:r>
          </a:p>
          <a:p xmlns:a="http://schemas.openxmlformats.org/drawingml/2006/main">
            <a:r>
              <a:t/>
            </a:r>
          </a:p>
          <a:p xmlns:a="http://schemas.openxmlformats.org/drawingml/2006/main">
            <a:r>
              <a:t>Praktická aktivita: Fiktívny návrh prešiel vlastným layoutom a textom. Zaznamenajte ľudské kroky, no nesľubujte automatické výlučné práva.</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Použitie tváre môže zasiahnuť súkromie, osobnostné práva a reputáciu. Syntetická postava podobná reálnemu človeku nie je automaticky bezproblémová. Nezobrazujte osobu ako zákazníka alebo podporovateľa bez oprávnenia. Právne posúdenie závisí od konkrétneho použitia a patrí kompetentnému odborníkovi.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vizuál pripomína miestneho podnikateľa a tvrdí jeho podporu. Odmietnite ho a vytvorte neidentifikovateľnú označenú ilustráciu.</a:t>
            </a:r>
          </a:p>
          <a:p xmlns:a="http://schemas.openxmlformats.org/drawingml/2006/main">
            <a:r>
              <a:t/>
            </a:r>
          </a:p>
          <a:p xmlns:a="http://schemas.openxmlformats.org/drawingml/2006/main">
            <a:r>
              <a:t>Praktická aktivita: Fiktívny vizuál pripomína miestneho podnikateľa a tvrdí jeho podporu. Odmietnite ho a vytvorte neidentifikovateľnú označenú ilustráciu.</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Cudzie logo môže vyvolať dojem partnerstva, schválenia alebo kompatibility. Taký dojem musí zodpovedať realite a oprávnenému použitiu. Generovaný nástroj môže vložiť náhodnú značku aj bez požiadavky. Finálnu kontrolu preto robte na celom obraze a konkrétne nejasnosti konzultujte s odborníkom.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obrázok obsahuje logo známej platformy a text „partner“. Odstráňte nepodložené tvrdenie a preverujte oprávnenie na označenie.</a:t>
            </a:r>
          </a:p>
          <a:p xmlns:a="http://schemas.openxmlformats.org/drawingml/2006/main">
            <a:r>
              <a:t/>
            </a:r>
          </a:p>
          <a:p xmlns:a="http://schemas.openxmlformats.org/drawingml/2006/main">
            <a:r>
              <a:t>Praktická aktivita: Fiktívny obrázok obsahuje logo známej platformy a text „partner“. Odstráňte nepodložené tvrdenie a preverujte oprávnenie na označenie.</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Označenie má pomôcť divákovi rozumieť, čo je ilustrácia a čo reálny dôkaz. Potreba právneho alebo platformového označenia závisí od kontextu a aktuálnych pravidiel. Kurz neurčuje univerzálne právne splnenie. Nejasný prípad preverí odborník a výsledné označenie musí byť viditeľné aj vo finálnom formáte.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Fiktívna ukážka budúceho interiéru sa označí „ilustračný návrh“, aby ju divák nepovažoval za súčasnú prevádzku.</a:t>
            </a:r>
          </a:p>
          <a:p xmlns:a="http://schemas.openxmlformats.org/drawingml/2006/main">
            <a:r>
              <a:t/>
            </a:r>
          </a:p>
          <a:p xmlns:a="http://schemas.openxmlformats.org/drawingml/2006/main">
            <a:r>
              <a:t>Praktická aktivita: Fiktívna ukážka budúceho interiéru sa označí „ilustračný návrh“, aby ju divák nepovažoval za súčasnú prevádzku.</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Technológia pôvodu môže pomôcť ukázať históriu obsahu a podpisované tvrdenia o jeho vytvorení. Sama však nepotvrdzuje, že zobrazená scéna je pravdivá alebo že sú vyriešené všetky práva. Absencia metadát takisto automaticky nedokazuje podvod. Evidenciu používajte ako jeden zdroj informácie, nie absolútne osvedčenie.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obrázok má Content Credentials, ale zobrazuje vymyslenú vlastnosť výrobku. Pravdivostná kontrola ho stále musí odmietnuť.</a:t>
            </a:r>
          </a:p>
          <a:p xmlns:a="http://schemas.openxmlformats.org/drawingml/2006/main">
            <a:r>
              <a:t/>
            </a:r>
          </a:p>
          <a:p xmlns:a="http://schemas.openxmlformats.org/drawingml/2006/main">
            <a:r>
              <a:t>Praktická aktivita: Fiktívny obrázok má Content Credentials, ale zobrazuje vymyslenú vlastnosť výrobku. Pravdivostná kontrola ho stále musí odmietnuť.</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Register uvádza zdroj, držiteľa oprávnenia, spôsob použitia, obmedzenia a dôkaz schválenia. Záznam „internet“ nie je dostatočný. Podmienky služby sa môžu meniť, preto uchovajte rozhodnú verziu podľa interných pravidiel. Register musí pokryť aj font, hudbu, hlas a podkladovú fotografiu, nielen finálny obraz.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Fiktívna kampaň eviduje vlastnú fotografiu, licencovaný font a hudbu. Označte, ktorá položka ešte nemá vyriešené oprávnenie.</a:t>
            </a:r>
          </a:p>
          <a:p xmlns:a="http://schemas.openxmlformats.org/drawingml/2006/main">
            <a:r>
              <a:t/>
            </a:r>
          </a:p>
          <a:p xmlns:a="http://schemas.openxmlformats.org/drawingml/2006/main">
            <a:r>
              <a:t>Praktická aktivita: Fiktívna kampaň eviduje vlastnú fotografiu, licencovaný font a hudbu. Označte, ktorá položka ešte nemá vyriešené oprávnenie.</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Obraz môže klamať bez jedinej nepravdivej vety. Zväčšený priestor, neexistujúce vybavenie alebo vymyslený výsledok vytvárajú očakávanie zákazníka. Kontrolujte obraz aj text proti schváleným faktom. Ak ide o koncept, označte ho a nepoužívajte ho ako reálnu referenciu alebo dôkaz kvality.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hotel má na obrázku bazén, ktorý neexistuje. Materiál nevydávajte za fotografiu ponúkanej prevádzky.</a:t>
            </a:r>
          </a:p>
          <a:p xmlns:a="http://schemas.openxmlformats.org/drawingml/2006/main">
            <a:r>
              <a:t/>
            </a:r>
          </a:p>
          <a:p xmlns:a="http://schemas.openxmlformats.org/drawingml/2006/main">
            <a:r>
              <a:t>Praktická aktivita: Fiktívny hotel má na obrázku bazén, ktorý neexistuje. Materiál nevydávajte za fotografiu ponúkanej prevádzky.</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Podklady môžu obsahovať nezverejnený produkt, osoby alebo obchodné informácie. Pred nahratím overte používaný režim nástroja a oprávnenie. Prvé učenie robte s fiktívnym brand kitom a syntetickými údajmi. Exporty, komentáre a náhľady tiež môžu prezradiť obsah; minimalizácia sa týka celého tvorivého balíka.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prototyp používa vymyslený názov a produkt. Neprenášajte doň skutočné kontakty klientov ani nezverejnené technické podklady.</a:t>
            </a:r>
          </a:p>
          <a:p xmlns:a="http://schemas.openxmlformats.org/drawingml/2006/main">
            <a:r>
              <a:t/>
            </a:r>
          </a:p>
          <a:p xmlns:a="http://schemas.openxmlformats.org/drawingml/2006/main">
            <a:r>
              <a:t>Praktická aktivita: Fiktívny prototyp používa vymyslený názov a produkt. Neprenášajte doň skutočné kontakty klientov ani nezverejnené technické podklady.</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Checklist overuje pravdivosť, oprávnenia, značku, prístupnosť a finálny formát. Kritická medzera nie je drobná poznámka na neskôr. Ak chýba oprávnenie na osobu alebo vizuál ukazuje neexistujúcu vlastnosť, publikovanie sa zastaví. Človek schvaľuje konkrétnu verziu, nie všetky budúce úpravy automaticky. Právne otázky závisia od podkladu, jurisdikcie a konkrétneho spôsobu použitia. Tento kurz nie je právnou radou ani osvedčením práv. Evidujte zdroj, oprávnenie a rozsah kontroly; pri nejasnosti publikovanie zastavte a odovzdajte prípad kompetentnému odborníkovi namiesto univerzálneho automatického schválenia. Praktická úloha: Fiktívny finálny súbor má neoverenú tvár a schválený text. Celé publikovanie zablokujte do vyriešenia práv na podobizeň.</a:t>
            </a:r>
          </a:p>
          <a:p xmlns:a="http://schemas.openxmlformats.org/drawingml/2006/main">
            <a:r>
              <a:t/>
            </a:r>
          </a:p>
          <a:p xmlns:a="http://schemas.openxmlformats.org/drawingml/2006/main">
            <a:r>
              <a:t>Praktická aktivita: Fiktívny finálny súbor má neoverenú tvár a schválený text. Celé publikovanie zablokujte do vyriešenia práv na podobizeň.</a:t>
            </a:r>
          </a:p>
          <a:p xmlns:a="http://schemas.openxmlformats.org/drawingml/2006/main">
            <a:r>
              <a:t/>
            </a:r>
          </a:p>
          <a:p xmlns:a="http://schemas.openxmlformats.org/drawingml/2006/main">
            <a:r>
              <a:t>Zdroje (kontrola 2026-10-02):</a:t>
            </a:r>
          </a:p>
          <a:p xmlns:a="http://schemas.openxmlformats.org/drawingml/2006/main">
            <a:r>
              <a:t>https://www.copyright.gov/ai/</a:t>
            </a:r>
          </a:p>
          <a:p xmlns:a="http://schemas.openxmlformats.org/drawingml/2006/main">
            <a:r>
              <a:t>https://spec.c2pa.org/specifications/specifications/2.2/specs/C2PA_Specification.html</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Kampaň má pred publikovaním určený cieľ a spôsob merania. Počet zobrazení môže byť užitočný, ale nedokazuje predaj alebo zisk. Zaznamenajte zdroj dát, obmedzenia a stav pred zmenou. Kreatívny materiál sa hodnotí spolu s ponukou a zákazníckou cestou, nie izolovaným dojmom.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Fiktívna kampaň má cieľ priviesť ľudí na formulár. Oddeľte zobrazenia, návštevy a dokončené dopyty.</a:t>
            </a:r>
          </a:p>
          <a:p xmlns:a="http://schemas.openxmlformats.org/drawingml/2006/main">
            <a:r>
              <a:t/>
            </a:r>
          </a:p>
          <a:p xmlns:a="http://schemas.openxmlformats.org/drawingml/2006/main">
            <a:r>
              <a:t>Praktická aktivita: Fiktívna kampaň má cieľ priviesť ľudí na formulár. Oddeľte zobrazenia, návštevy a dokončené dopyty.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Experiment má otázku, porovnateľné varianty a pravidlo vyhodnotenia. Pri malej vzorke môže rozdiel vzniknúť náhodou alebo iným publikom. Neprezentujte jediný úspešný deň ako dôkaz účinnosti AI. Kontrola pravdivosti a práv platí pre oba varianty bez ohľadu na konverziu.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Fiktívne porovnajte dve hierarchie banneru pri rovnakej ponuke. Výsledok označte ako predbežný, ak dát nie je dostatok.</a:t>
            </a:r>
          </a:p>
          <a:p xmlns:a="http://schemas.openxmlformats.org/drawingml/2006/main">
            <a:r>
              <a:t/>
            </a:r>
          </a:p>
          <a:p xmlns:a="http://schemas.openxmlformats.org/drawingml/2006/main">
            <a:r>
              <a:t>Praktická aktivita: Fiktívne porovnajte dve hierarchie banneru pri rovnakej ponuke. Výsledok označte ako predbežný, ak dát nie je dostatok.</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Rubrika meria pochopenie správy, súlad s faktmi, značku, čitateľnosť a právne hranice. Estetika je jedna časť, nie ospravedlnenie klamlivého detailu. Kritická chyba musí zablokovať publikovanie aj pri vysokom celkovom skóre. Hodnotenie slúži na opravu materiálu, nie na marketingové tvrdenie o absolútnej bezpečnosti.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Fiktívny vizuál má peknú kompozíciu, ale vymyslenú zákaznícku referenciu. Rubrika ho odmietne.</a:t>
            </a:r>
          </a:p>
          <a:p xmlns:a="http://schemas.openxmlformats.org/drawingml/2006/main">
            <a:r>
              <a:t/>
            </a:r>
          </a:p>
          <a:p xmlns:a="http://schemas.openxmlformats.org/drawingml/2006/main">
            <a:r>
              <a:t>Praktická aktivita: Fiktívny vizuál má peknú kompozíciu, ale vymyslenú zákaznícku referenciu. Rubrika ho odmietne.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Náklad zahŕňa prípravu briefu, generovanie, výber, opravy, licencie a kontrolu. Lacný jednotlivý výstup nemusí znamenať lacný schválený materiál. Ušetrený čas je často uvoľnená kapacita, nie hotovostná úspora. Porovnávajte rovnaký rozsah a kvalitu, vrátane práce potrebnej na bezpečné publikovanie.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Fiktívne porovnajte ručný banner a AI variant so započítaním výberu a opráv. Nevydávajte samotný čas generovania za celú úsporu.</a:t>
            </a:r>
          </a:p>
          <a:p xmlns:a="http://schemas.openxmlformats.org/drawingml/2006/main">
            <a:r>
              <a:t/>
            </a:r>
          </a:p>
          <a:p xmlns:a="http://schemas.openxmlformats.org/drawingml/2006/main">
            <a:r>
              <a:t>Praktická aktivita: Fiktívne porovnajte ručný banner a AI variant so započítaním výberu a opráv. Nevydávajte samotný čas generovania za celú úsporu.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Praktická kontrola zisťuje, či používateľ rozumie ponuke a vie ďalší krok. Otázka „páči sa vám to?“ má obmedzenú hodnotu. Ukážte materiál bez vysvetlenia a nechajte človeka opísať význam. Nezhoda s briefom je signál na úpravu, aj keď vizuál vyvolal pozitívnu emóciu.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Fiktívny používateľ si myslí, že ilustrácia ukazuje reálny produkt. Upravte označenie alebo obraz, kým význam nebude jasný.</a:t>
            </a:r>
          </a:p>
          <a:p xmlns:a="http://schemas.openxmlformats.org/drawingml/2006/main">
            <a:r>
              <a:t/>
            </a:r>
          </a:p>
          <a:p xmlns:a="http://schemas.openxmlformats.org/drawingml/2006/main">
            <a:r>
              <a:t>Praktická aktivita: Fiktívny používateľ si myslí, že ilustrácia ukazuje reálny produkt. Upravte označenie alebo obraz, kým význam nebude jasný.</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 schválení môže drobná úprava textu zmeniť cenu alebo podmienku. Každá publikovaná verzia potrebuje identifikátor a záznam podstatných zmien. Nový výrez môže odstrániť označenie alebo kontakt. Schválenie sa preto vzťahuje na konkrétny finálny súbor a kanál, nie na nekontrolované variácie.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Fiktívny mobilný výrez skryl podmienku ponuky. Obnovte kontrolu a opravte výrez pred publikovaním.</a:t>
            </a:r>
          </a:p>
          <a:p xmlns:a="http://schemas.openxmlformats.org/drawingml/2006/main">
            <a:r>
              <a:t/>
            </a:r>
          </a:p>
          <a:p xmlns:a="http://schemas.openxmlformats.org/drawingml/2006/main">
            <a:r>
              <a:t>Praktická aktivita: Fiktívny mobilný výrez skryl podmienku ponuky. Obnovte kontrolu a opravte výrez pred publikovaním.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chybe nestačí zmeniť hlavný súbor v editore. Zistite, kde sa materiál publikoval a ktoré varianty ho obsahujú. Pozastavte ďalšiu distribúciu podľa oprávnenia a odovzdajte vecnú či právnu otázku kompetentnej osobe. Záznam má pomôcť náprave, nie šíriť sporný obsah do ďalších kanálov.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Fiktívna reklama má nepravdivú vlastnosť. Pozastavte jej používanie a vyhľadajte rovnaký claim v ďalších formátoch.</a:t>
            </a:r>
          </a:p>
          <a:p xmlns:a="http://schemas.openxmlformats.org/drawingml/2006/main">
            <a:r>
              <a:t/>
            </a:r>
          </a:p>
          <a:p xmlns:a="http://schemas.openxmlformats.org/drawingml/2006/main">
            <a:r>
              <a:t>Praktická aktivita: Fiktívna reklama má nepravdivú vlastnosť. Pozastavte jej používanie a vyhľadajte rovnaký claim v ďalších formátoch.</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Archív pomáha obnoviť editovateľný materiál a doložiť schválenie. Nemá byť neobmedzeným skladom všetkých nahratých fotografií a osobných údajov. Určite prístupy, účel a pravidlá uchovania. Pri odovzdaní klientovi vysvetlite obmedzenia licencií a podmienky ďalšej úpravy bez sľubu univerzálnej právnej istoty.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Fiktívny archív obsahuje finálne súbory a register práv, no nepotrebné osobné skúšobné fotografie sa odstránia podľa schváleného postupu.</a:t>
            </a:r>
          </a:p>
          <a:p xmlns:a="http://schemas.openxmlformats.org/drawingml/2006/main">
            <a:r>
              <a:t/>
            </a:r>
          </a:p>
          <a:p xmlns:a="http://schemas.openxmlformats.org/drawingml/2006/main">
            <a:r>
              <a:t>Praktická aktivita: Fiktívny archív obsahuje finálne súbory a register práv, no nepotrebné osobné skúšobné fotografie sa odstránia podľa schváleného postupu.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 kampane má spojiť výsledky, pracovný náklad a zistené riziká. Ak materiál nebol pochopený alebo vyžadoval veľa opráv, zlepšite brief či proces. Automatická tvorba vo veľkom nie je cieľ sama osebe. Externé publikovanie ostáva kontrolovanou akciou s jasným vlastníkom a schválenou verziou.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Fiktívny pilot zrýchlil návrhy, ale zhoršil pravdivosť produktov. Odporučte zmeniť proces, nie zvýšiť počet automatických publikácií.</a:t>
            </a:r>
          </a:p>
          <a:p xmlns:a="http://schemas.openxmlformats.org/drawingml/2006/main">
            <a:r>
              <a:t/>
            </a:r>
          </a:p>
          <a:p xmlns:a="http://schemas.openxmlformats.org/drawingml/2006/main">
            <a:r>
              <a:t>Praktická aktivita: Fiktívny pilot zrýchlil návrhy, ale zhoršil pravdivosť produktov. Odporučte zmeniť proces, nie zvýšiť počet automatických publikácií.</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tvorí pôvodný brief, obraz, storyboard a adaptáciu pre rôzne kanály. Pridajte register podkladov, kontrolnú rubriku a výsledok používateľskej kontroly. Materiály sú výslovne fiktívne. Úspech znamená schopnosť tvoriť použiteľný a kontrolovateľný balík, nie automatické osvedčenie práv, certifikát alebo garanciu výsledku kampane. Výsledok tvorby merajte voči pracovnej úlohe a celému nákladu schváleného materiálu. Zaznamenajte verziu, kanál a spätnú väzbu používateľa. Uvoľnená kapacita nie je automatická hotovostná úspora; kritická pravdivostná či právna chyba blokuje publikovanie aj pri dobrých marketingových metrikách. Praktická úloha: Fiktívna značka vytvorí banner, mobilný príspevok a storyboard. Doložte zdroje, označenie ilustrácie, ľudské schválenie a otvorené otázky.</a:t>
            </a:r>
          </a:p>
          <a:p xmlns:a="http://schemas.openxmlformats.org/drawingml/2006/main">
            <a:r>
              <a:t/>
            </a:r>
          </a:p>
          <a:p xmlns:a="http://schemas.openxmlformats.org/drawingml/2006/main">
            <a:r>
              <a:t>Praktická aktivita: Fiktívna značka vytvorí banner, mobilný príspevok a storyboard. Doložte zdroje, označenie ilustrácie, ľudské schválenie a otvorené otázky.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https://www.w3.org/WAI/tutorials/images/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613355ae74416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13f63cbc0043fc" /><Relationship Type="http://schemas.openxmlformats.org/officeDocument/2006/relationships/slideLayout" Target="/ppt/slideLayouts/slideLayout1.xml" Id="Rc2d7c6a25a9b4ac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d7c6a25a9b4a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a6ef63c8db34c4b" /><Relationship Type="http://schemas.openxmlformats.org/officeDocument/2006/relationships/image" Target="/ppt/media/image.jpeg" Id="Ra5250a8022344ae7" /><Relationship Type="http://schemas.openxmlformats.org/officeDocument/2006/relationships/notesSlide" Target="/ppt/notesSlides/notesSlide1.xml" Id="R5b9034778a3943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f24ff5f19c5488f" /><Relationship Type="http://schemas.openxmlformats.org/officeDocument/2006/relationships/notesSlide" Target="/ppt/notesSlides/notesSlide2.xml" Id="R59516a39d30647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8c1d37864614181" /><Relationship Type="http://schemas.openxmlformats.org/officeDocument/2006/relationships/notesSlide" Target="/ppt/notesSlides/notesSlide3.xml" Id="R326d9ed8d78843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e7d421750d24626" /><Relationship Type="http://schemas.openxmlformats.org/officeDocument/2006/relationships/notesSlide" Target="/ppt/notesSlides/notesSlide4.xml" Id="R60a74d2c1b304a5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67af39068ec4ae3" /><Relationship Type="http://schemas.openxmlformats.org/officeDocument/2006/relationships/notesSlide" Target="/ppt/notesSlides/notesSlide5.xml" Id="R34499d422f7f4e9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967f02b953147b6" /><Relationship Type="http://schemas.openxmlformats.org/officeDocument/2006/relationships/notesSlide" Target="/ppt/notesSlides/notesSlide6.xml" Id="R020867f17e004f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c151ca061724bff" /><Relationship Type="http://schemas.openxmlformats.org/officeDocument/2006/relationships/notesSlide" Target="/ppt/notesSlides/notesSlide7.xml" Id="R3cc1eb9d498b463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afc0555d54c477e" /><Relationship Type="http://schemas.openxmlformats.org/officeDocument/2006/relationships/notesSlide" Target="/ppt/notesSlides/notesSlide8.xml" Id="R424556592e854c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265b15a77384d48" /><Relationship Type="http://schemas.openxmlformats.org/officeDocument/2006/relationships/notesSlide" Target="/ppt/notesSlides/notesSlide9.xml" Id="R92f411ac28404a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ff583135e3e4c08" /><Relationship Type="http://schemas.openxmlformats.org/officeDocument/2006/relationships/notesSlide" Target="/ppt/notesSlides/notesSlide10.xml" Id="Rb91c4e7f0adc481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52671ea436d4902" /><Relationship Type="http://schemas.openxmlformats.org/officeDocument/2006/relationships/image" Target="/ppt/media/image2.jpeg" Id="R7f12c067597d401f" /><Relationship Type="http://schemas.openxmlformats.org/officeDocument/2006/relationships/notesSlide" Target="/ppt/notesSlides/notesSlide11.xml" Id="Re3d5f63ba4f4401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dcdf271a5d443ff" /><Relationship Type="http://schemas.openxmlformats.org/officeDocument/2006/relationships/notesSlide" Target="/ppt/notesSlides/notesSlide12.xml" Id="Rd1e619d9bd3f4d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033738dc1504dac" /><Relationship Type="http://schemas.openxmlformats.org/officeDocument/2006/relationships/notesSlide" Target="/ppt/notesSlides/notesSlide13.xml" Id="Rc5a20469161a42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ab9e29ebcb84d37" /><Relationship Type="http://schemas.openxmlformats.org/officeDocument/2006/relationships/notesSlide" Target="/ppt/notesSlides/notesSlide14.xml" Id="Rc6b0673f0ae34e3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c336822221948af" /><Relationship Type="http://schemas.openxmlformats.org/officeDocument/2006/relationships/notesSlide" Target="/ppt/notesSlides/notesSlide15.xml" Id="R53160c4cf5a2419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2f268beadd34735" /><Relationship Type="http://schemas.openxmlformats.org/officeDocument/2006/relationships/notesSlide" Target="/ppt/notesSlides/notesSlide16.xml" Id="R9b7b7485f81044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a5ae7337dda4e87" /><Relationship Type="http://schemas.openxmlformats.org/officeDocument/2006/relationships/notesSlide" Target="/ppt/notesSlides/notesSlide17.xml" Id="R0e8e8fdd8dac446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f64b6d340094a33" /><Relationship Type="http://schemas.openxmlformats.org/officeDocument/2006/relationships/notesSlide" Target="/ppt/notesSlides/notesSlide18.xml" Id="R15d2451136cc40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522cd28af184089" /><Relationship Type="http://schemas.openxmlformats.org/officeDocument/2006/relationships/notesSlide" Target="/ppt/notesSlides/notesSlide19.xml" Id="R10e18d474333425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32476fa17b249cf" /><Relationship Type="http://schemas.openxmlformats.org/officeDocument/2006/relationships/notesSlide" Target="/ppt/notesSlides/notesSlide20.xml" Id="R27c7caa5b364491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f6bf564d5044ca0" /><Relationship Type="http://schemas.openxmlformats.org/officeDocument/2006/relationships/image" Target="/ppt/media/image3.jpeg" Id="R5378b78c64744c52" /><Relationship Type="http://schemas.openxmlformats.org/officeDocument/2006/relationships/notesSlide" Target="/ppt/notesSlides/notesSlide21.xml" Id="R5d01d2609703464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dcc629dbacf4e6b" /><Relationship Type="http://schemas.openxmlformats.org/officeDocument/2006/relationships/notesSlide" Target="/ppt/notesSlides/notesSlide22.xml" Id="Ra61fa6277a0748a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081196accd04edf" /><Relationship Type="http://schemas.openxmlformats.org/officeDocument/2006/relationships/notesSlide" Target="/ppt/notesSlides/notesSlide23.xml" Id="R2fccbfc51823473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aebcdd8f40b4c75" /><Relationship Type="http://schemas.openxmlformats.org/officeDocument/2006/relationships/notesSlide" Target="/ppt/notesSlides/notesSlide24.xml" Id="R9c575502340845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b3cc900584948de" /><Relationship Type="http://schemas.openxmlformats.org/officeDocument/2006/relationships/notesSlide" Target="/ppt/notesSlides/notesSlide25.xml" Id="Rb314e12ce10c462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8c1c784d8254d1f" /><Relationship Type="http://schemas.openxmlformats.org/officeDocument/2006/relationships/notesSlide" Target="/ppt/notesSlides/notesSlide26.xml" Id="Rda4696f732c949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5f00f234be64aad" /><Relationship Type="http://schemas.openxmlformats.org/officeDocument/2006/relationships/notesSlide" Target="/ppt/notesSlides/notesSlide27.xml" Id="R7e7b64110cc34ad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c2bd8ba4edb496e" /><Relationship Type="http://schemas.openxmlformats.org/officeDocument/2006/relationships/notesSlide" Target="/ppt/notesSlides/notesSlide28.xml" Id="Rcbf03daafd114d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6ef9cef0735b4202" /><Relationship Type="http://schemas.openxmlformats.org/officeDocument/2006/relationships/notesSlide" Target="/ppt/notesSlides/notesSlide29.xml" Id="R4057e41742bf4b0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45a740358924768" /><Relationship Type="http://schemas.openxmlformats.org/officeDocument/2006/relationships/notesSlide" Target="/ppt/notesSlides/notesSlide30.xml" Id="R9ca56312c95a455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07ee69314c134e53" /><Relationship Type="http://schemas.openxmlformats.org/officeDocument/2006/relationships/image" Target="/ppt/media/image4.jpeg" Id="R0279983145ba43fc" /><Relationship Type="http://schemas.openxmlformats.org/officeDocument/2006/relationships/notesSlide" Target="/ppt/notesSlides/notesSlide31.xml" Id="R321cb0a9e6c44e8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825fca694cd9465e" /><Relationship Type="http://schemas.openxmlformats.org/officeDocument/2006/relationships/notesSlide" Target="/ppt/notesSlides/notesSlide32.xml" Id="R165c29a6a582419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bfdba0b4b144787" /><Relationship Type="http://schemas.openxmlformats.org/officeDocument/2006/relationships/notesSlide" Target="/ppt/notesSlides/notesSlide33.xml" Id="R95d263db9fc644b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6c8857af83845fe" /><Relationship Type="http://schemas.openxmlformats.org/officeDocument/2006/relationships/notesSlide" Target="/ppt/notesSlides/notesSlide34.xml" Id="R0644a87e0bc047c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297927c0f2ec4efc" /><Relationship Type="http://schemas.openxmlformats.org/officeDocument/2006/relationships/notesSlide" Target="/ppt/notesSlides/notesSlide35.xml" Id="Rd312ef30f84944e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5b8a48c6f5de48da" /><Relationship Type="http://schemas.openxmlformats.org/officeDocument/2006/relationships/notesSlide" Target="/ppt/notesSlides/notesSlide36.xml" Id="R793fd4ce183c4ae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b02795a18194faf" /><Relationship Type="http://schemas.openxmlformats.org/officeDocument/2006/relationships/notesSlide" Target="/ppt/notesSlides/notesSlide37.xml" Id="Rd52926120ce1438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4b69b89c20f446b2" /><Relationship Type="http://schemas.openxmlformats.org/officeDocument/2006/relationships/notesSlide" Target="/ppt/notesSlides/notesSlide38.xml" Id="R4c43dadbd94e4bb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aec513bcfc8f43f3" /><Relationship Type="http://schemas.openxmlformats.org/officeDocument/2006/relationships/notesSlide" Target="/ppt/notesSlides/notesSlide39.xml" Id="Rc95ed2803e23455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ec351d35de604757" /><Relationship Type="http://schemas.openxmlformats.org/officeDocument/2006/relationships/notesSlide" Target="/ppt/notesSlides/notesSlide40.xml" Id="R5550978e957847c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945a531d389e4d7b" /><Relationship Type="http://schemas.openxmlformats.org/officeDocument/2006/relationships/image" Target="/ppt/media/image5.jpeg" Id="R9ac7302ce67d4291" /><Relationship Type="http://schemas.openxmlformats.org/officeDocument/2006/relationships/notesSlide" Target="/ppt/notesSlides/notesSlide41.xml" Id="R791f57da01c745d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f630187ca1744557" /><Relationship Type="http://schemas.openxmlformats.org/officeDocument/2006/relationships/notesSlide" Target="/ppt/notesSlides/notesSlide42.xml" Id="R62f73ce5dec74a9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851e7a7ffbfe476b" /><Relationship Type="http://schemas.openxmlformats.org/officeDocument/2006/relationships/notesSlide" Target="/ppt/notesSlides/notesSlide43.xml" Id="R7f20a0f160c1423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fbd2b969d9664b5d" /><Relationship Type="http://schemas.openxmlformats.org/officeDocument/2006/relationships/notesSlide" Target="/ppt/notesSlides/notesSlide44.xml" Id="Rd6d775db675b400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7ceb2b717e9848e4" /><Relationship Type="http://schemas.openxmlformats.org/officeDocument/2006/relationships/notesSlide" Target="/ppt/notesSlides/notesSlide45.xml" Id="Rdece822741044bd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e47bfe12741c4686" /><Relationship Type="http://schemas.openxmlformats.org/officeDocument/2006/relationships/notesSlide" Target="/ppt/notesSlides/notesSlide46.xml" Id="R69b8c150ac8e4c1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4ea282d5d3aa441f" /><Relationship Type="http://schemas.openxmlformats.org/officeDocument/2006/relationships/notesSlide" Target="/ppt/notesSlides/notesSlide47.xml" Id="Rb673dd0c409a42a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15d02d36bfb84027" /><Relationship Type="http://schemas.openxmlformats.org/officeDocument/2006/relationships/notesSlide" Target="/ppt/notesSlides/notesSlide48.xml" Id="Rdd092eed58e54e7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7ee50ee8f92a4ddb" /><Relationship Type="http://schemas.openxmlformats.org/officeDocument/2006/relationships/notesSlide" Target="/ppt/notesSlides/notesSlide49.xml" Id="R3590f10a9d114e5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703557d4077a42be" /><Relationship Type="http://schemas.openxmlformats.org/officeDocument/2006/relationships/notesSlide" Target="/ppt/notesSlides/notesSlide50.xml" Id="Rf102a4fa280f4f8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5250a8022344ae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BF331342-7D46-48E9-A56C-7E2306C045D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3" name="text-1-1">
            <a:extLst xmlns:a="http://schemas.openxmlformats.org/drawingml/2006/main">
              <a:ext uri="{FF2B5EF4-FFF2-40B4-BE49-F238E27FC236}">
                <a16:creationId xmlns:a16="http://schemas.microsoft.com/office/drawing/2014/main" id="{DE9E899D-D3EE-4AB0-81C8-C2735D920B3A}"/>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Obchodný cieľ pred pekným obrázkom</a:t>
            </a:r>
          </a:p>
        </p:txBody>
      </p:sp>
      <p:sp>
        <p:nvSpPr>
          <p:cNvPr id="4" name="text-1-2">
            <a:extLst xmlns:a="http://schemas.openxmlformats.org/drawingml/2006/main">
              <a:ext uri="{FF2B5EF4-FFF2-40B4-BE49-F238E27FC236}">
                <a16:creationId xmlns:a16="http://schemas.microsoft.com/office/drawing/2014/main" id="{0A9D1C5F-5A47-4DEA-BA10-BAA591A0C61F}"/>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kto má čo pochopiť</a:t>
            </a:r>
          </a:p>
        </p:txBody>
      </p:sp>
      <p:sp>
        <p:nvSpPr>
          <p:cNvPr id="5" name="text-1-3">
            <a:extLst xmlns:a="http://schemas.openxmlformats.org/drawingml/2006/main">
              <a:ext uri="{FF2B5EF4-FFF2-40B4-BE49-F238E27FC236}">
                <a16:creationId xmlns:a16="http://schemas.microsoft.com/office/drawing/2014/main" id="{ED804F0F-F348-49A0-9A30-85D9DF65E26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Nesľubujte výsledok bez merania</a:t>
            </a:r>
          </a:p>
        </p:txBody>
      </p:sp>
      <p:sp>
        <p:nvSpPr>
          <p:cNvPr id="6" name="text-1-4">
            <a:extLst xmlns:a="http://schemas.openxmlformats.org/drawingml/2006/main">
              <a:ext uri="{FF2B5EF4-FFF2-40B4-BE49-F238E27FC236}">
                <a16:creationId xmlns:a16="http://schemas.microsoft.com/office/drawing/2014/main" id="{33402AAE-1FA2-4249-B245-ED8B335B16F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
            <a:extLst xmlns:a="http://schemas.openxmlformats.org/drawingml/2006/main">
              <a:ext uri="{FF2B5EF4-FFF2-40B4-BE49-F238E27FC236}">
                <a16:creationId xmlns:a16="http://schemas.microsoft.com/office/drawing/2014/main" id="{65849079-1B92-48D1-BBDF-DA7CB6D3B5B8}"/>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chce predstaviť novú prevádzku. Cieľom je zrozumiteľná informácia o mieste, nie neoverený prísľub najlepšieho chleba.</a:t>
            </a:r>
          </a:p>
        </p:txBody>
      </p:sp>
      <p:sp>
        <p:nvSpPr>
          <p:cNvPr id="8" name="text-1-6">
            <a:extLst xmlns:a="http://schemas.openxmlformats.org/drawingml/2006/main">
              <a:ext uri="{FF2B5EF4-FFF2-40B4-BE49-F238E27FC236}">
                <a16:creationId xmlns:a16="http://schemas.microsoft.com/office/drawing/2014/main" id="{3D912848-B35C-4CE9-A494-972A3CA5485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
            <a:extLst xmlns:a="http://schemas.openxmlformats.org/drawingml/2006/main">
              <a:ext uri="{FF2B5EF4-FFF2-40B4-BE49-F238E27FC236}">
                <a16:creationId xmlns:a16="http://schemas.microsoft.com/office/drawing/2014/main" id="{57F6606F-CF2F-445A-93E4-479CCC3778B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66491098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
            <a:extLst xmlns:a="http://schemas.openxmlformats.org/drawingml/2006/main">
              <a:ext uri="{FF2B5EF4-FFF2-40B4-BE49-F238E27FC236}">
                <a16:creationId xmlns:a16="http://schemas.microsoft.com/office/drawing/2014/main" id="{EE57770B-460E-4BAB-88C8-1F1F5D83570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2-1">
            <a:extLst xmlns:a="http://schemas.openxmlformats.org/drawingml/2006/main">
              <a:ext uri="{FF2B5EF4-FFF2-40B4-BE49-F238E27FC236}">
                <a16:creationId xmlns:a16="http://schemas.microsoft.com/office/drawing/2014/main" id="{7E2C5594-39F4-4C54-9F3A-A9E4E0E355F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Publikum a situácia použitia</a:t>
            </a:r>
          </a:p>
        </p:txBody>
      </p:sp>
      <p:sp>
        <p:nvSpPr>
          <p:cNvPr id="3" name="text-2-2">
            <a:extLst xmlns:a="http://schemas.openxmlformats.org/drawingml/2006/main">
              <a:ext uri="{FF2B5EF4-FFF2-40B4-BE49-F238E27FC236}">
                <a16:creationId xmlns:a16="http://schemas.microsoft.com/office/drawing/2014/main" id="{45253863-9A14-4F6D-BE79-23E05A521EA9}"/>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Opíšte potrebu čitateľa</a:t>
            </a:r>
          </a:p>
        </p:txBody>
      </p:sp>
      <p:sp>
        <p:nvSpPr>
          <p:cNvPr id="4" name="text-2-3">
            <a:extLst xmlns:a="http://schemas.openxmlformats.org/drawingml/2006/main">
              <a:ext uri="{FF2B5EF4-FFF2-40B4-BE49-F238E27FC236}">
                <a16:creationId xmlns:a16="http://schemas.microsoft.com/office/drawing/2014/main" id="{A8FA3C36-6D77-4A02-B216-74875C25442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Nehľadajte stereotypný profil</a:t>
            </a:r>
          </a:p>
        </p:txBody>
      </p:sp>
      <p:sp>
        <p:nvSpPr>
          <p:cNvPr id="5" name="diagram-node-2-0">
            <a:extLst xmlns:a="http://schemas.openxmlformats.org/drawingml/2006/main">
              <a:ext uri="{FF2B5EF4-FFF2-40B4-BE49-F238E27FC236}">
                <a16:creationId xmlns:a16="http://schemas.microsoft.com/office/drawing/2014/main" id="{721A6339-F962-4C34-B738-FDBFC0F35786}"/>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Situácia používateľa</a:t>
            </a:r>
          </a:p>
        </p:txBody>
      </p:sp>
      <p:sp>
        <p:nvSpPr>
          <p:cNvPr id="6" name="diagram-node-2-1">
            <a:extLst xmlns:a="http://schemas.openxmlformats.org/drawingml/2006/main">
              <a:ext uri="{FF2B5EF4-FFF2-40B4-BE49-F238E27FC236}">
                <a16:creationId xmlns:a16="http://schemas.microsoft.com/office/drawing/2014/main" id="{870F830D-7827-429C-B5AF-A1851CBBBF57}"/>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Otázka alebo prekážka</a:t>
            </a:r>
          </a:p>
        </p:txBody>
      </p:sp>
      <p:sp>
        <p:nvSpPr>
          <p:cNvPr id="7" name="diagram-node-2-2">
            <a:extLst xmlns:a="http://schemas.openxmlformats.org/drawingml/2006/main">
              <a:ext uri="{FF2B5EF4-FFF2-40B4-BE49-F238E27FC236}">
                <a16:creationId xmlns:a16="http://schemas.microsoft.com/office/drawing/2014/main" id="{78BDD98B-EA52-4B67-91E1-6E7405E884B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Hlavná správa</a:t>
            </a:r>
          </a:p>
        </p:txBody>
      </p:sp>
      <p:sp>
        <p:nvSpPr>
          <p:cNvPr id="8" name="diagram-node-2-3">
            <a:extLst xmlns:a="http://schemas.openxmlformats.org/drawingml/2006/main">
              <a:ext uri="{FF2B5EF4-FFF2-40B4-BE49-F238E27FC236}">
                <a16:creationId xmlns:a16="http://schemas.microsoft.com/office/drawing/2014/main" id="{EB9069DF-50CE-4555-80B2-B45FFFF224C2}"/>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Vhodný formát</a:t>
            </a:r>
          </a:p>
        </p:txBody>
      </p:sp>
      <p:sp>
        <p:nvSpPr>
          <p:cNvPr id="9" name="diagram-node-2-4">
            <a:extLst xmlns:a="http://schemas.openxmlformats.org/drawingml/2006/main">
              <a:ext uri="{FF2B5EF4-FFF2-40B4-BE49-F238E27FC236}">
                <a16:creationId xmlns:a16="http://schemas.microsoft.com/office/drawing/2014/main" id="{DD909F0F-0FA8-4D0F-823F-46C2205A7CAD}"/>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Zrozumiteľný krok</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13">
            <a:extLst xmlns:a="http://schemas.openxmlformats.org/drawingml/2006/main">
              <a:ext uri="{FF2B5EF4-FFF2-40B4-BE49-F238E27FC236}">
                <a16:creationId xmlns:a16="http://schemas.microsoft.com/office/drawing/2014/main" id="{C3CE0C6D-5900-4718-9C9D-5118AC6A67A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14">
            <a:extLst xmlns:a="http://schemas.openxmlformats.org/drawingml/2006/main">
              <a:ext uri="{FF2B5EF4-FFF2-40B4-BE49-F238E27FC236}">
                <a16:creationId xmlns:a16="http://schemas.microsoft.com/office/drawing/2014/main" id="{503628EC-96F7-4C7E-812B-A2BC01B8767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autoservisná grafika vysvetľuje, čo priniesť na kontrolu. Navrhnite text a schému pre človeka, ktorý službu využíva prvýkrát.</a:t>
            </a:r>
          </a:p>
        </p:txBody>
      </p:sp>
      <p:sp>
        <p:nvSpPr>
          <p:cNvPr id="16" name="text-2-15">
            <a:extLst xmlns:a="http://schemas.openxmlformats.org/drawingml/2006/main">
              <a:ext uri="{FF2B5EF4-FFF2-40B4-BE49-F238E27FC236}">
                <a16:creationId xmlns:a16="http://schemas.microsoft.com/office/drawing/2014/main" id="{F34B556B-AFEA-48D4-98ED-F6E2C5A1023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16">
            <a:extLst xmlns:a="http://schemas.openxmlformats.org/drawingml/2006/main">
              <a:ext uri="{FF2B5EF4-FFF2-40B4-BE49-F238E27FC236}">
                <a16:creationId xmlns:a16="http://schemas.microsoft.com/office/drawing/2014/main" id="{3B8AAA9E-DA2F-431D-B85B-088BF056F0B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97937488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
            <a:extLst xmlns:a="http://schemas.openxmlformats.org/drawingml/2006/main">
              <a:ext uri="{FF2B5EF4-FFF2-40B4-BE49-F238E27FC236}">
                <a16:creationId xmlns:a16="http://schemas.microsoft.com/office/drawing/2014/main" id="{2B59E9E6-E9EB-4E26-A2D5-DEB4C0D694B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3-1">
            <a:extLst xmlns:a="http://schemas.openxmlformats.org/drawingml/2006/main">
              <a:ext uri="{FF2B5EF4-FFF2-40B4-BE49-F238E27FC236}">
                <a16:creationId xmlns:a16="http://schemas.microsoft.com/office/drawing/2014/main" id="{BD4A7E35-6DA6-45C7-9F6A-C7BC6A66121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Jedna hlavná správa</a:t>
            </a:r>
          </a:p>
        </p:txBody>
      </p:sp>
      <p:sp>
        <p:nvSpPr>
          <p:cNvPr id="3" name="text-3-2">
            <a:extLst xmlns:a="http://schemas.openxmlformats.org/drawingml/2006/main">
              <a:ext uri="{FF2B5EF4-FFF2-40B4-BE49-F238E27FC236}">
                <a16:creationId xmlns:a16="http://schemas.microsoft.com/office/drawing/2014/main" id="{A4022FF7-FCC7-4B3D-A322-0677DDC4021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Znížte konkurenčné tvrdenia</a:t>
            </a:r>
          </a:p>
        </p:txBody>
      </p:sp>
      <p:sp>
        <p:nvSpPr>
          <p:cNvPr id="4" name="text-3-3">
            <a:extLst xmlns:a="http://schemas.openxmlformats.org/drawingml/2006/main">
              <a:ext uri="{FF2B5EF4-FFF2-40B4-BE49-F238E27FC236}">
                <a16:creationId xmlns:a16="http://schemas.microsoft.com/office/drawing/2014/main" id="{DF195661-83EA-4D1E-8D68-C1513EE58AA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jasný ďalší krok</a:t>
            </a:r>
          </a:p>
        </p:txBody>
      </p:sp>
      <p:sp>
        <p:nvSpPr>
          <p:cNvPr id="5" name="text-3-4">
            <a:extLst xmlns:a="http://schemas.openxmlformats.org/drawingml/2006/main">
              <a:ext uri="{FF2B5EF4-FFF2-40B4-BE49-F238E27FC236}">
                <a16:creationId xmlns:a16="http://schemas.microsoft.com/office/drawing/2014/main" id="{403FB733-A9C8-4DD9-90F8-3F799A19A46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5">
            <a:extLst xmlns:a="http://schemas.openxmlformats.org/drawingml/2006/main">
              <a:ext uri="{FF2B5EF4-FFF2-40B4-BE49-F238E27FC236}">
                <a16:creationId xmlns:a16="http://schemas.microsoft.com/office/drawing/2014/main" id="{2108DD91-6481-4F23-8B09-62ED4AB82A1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banner obsahuje päť služieb. Zvoľte jednu hlavnú správu a odkaz na podrobnosti bez dopĺňania neexistujúcej zľavy.</a:t>
            </a:r>
          </a:p>
        </p:txBody>
      </p:sp>
      <p:sp>
        <p:nvSpPr>
          <p:cNvPr id="7" name="text-3-6">
            <a:extLst xmlns:a="http://schemas.openxmlformats.org/drawingml/2006/main">
              <a:ext uri="{FF2B5EF4-FFF2-40B4-BE49-F238E27FC236}">
                <a16:creationId xmlns:a16="http://schemas.microsoft.com/office/drawing/2014/main" id="{8426E435-CF67-4E83-939F-B7FE7ACE10D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
            <a:extLst xmlns:a="http://schemas.openxmlformats.org/drawingml/2006/main">
              <a:ext uri="{FF2B5EF4-FFF2-40B4-BE49-F238E27FC236}">
                <a16:creationId xmlns:a16="http://schemas.microsoft.com/office/drawing/2014/main" id="{8CBF7F03-36E2-4043-A8F6-1D46FC44AF3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78455627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
            <a:extLst xmlns:a="http://schemas.openxmlformats.org/drawingml/2006/main">
              <a:ext uri="{FF2B5EF4-FFF2-40B4-BE49-F238E27FC236}">
                <a16:creationId xmlns:a16="http://schemas.microsoft.com/office/drawing/2014/main" id="{85E79E65-3465-41DE-A2A3-7DAA87C8FA0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4-1">
            <a:extLst xmlns:a="http://schemas.openxmlformats.org/drawingml/2006/main">
              <a:ext uri="{FF2B5EF4-FFF2-40B4-BE49-F238E27FC236}">
                <a16:creationId xmlns:a16="http://schemas.microsoft.com/office/drawing/2014/main" id="{D58BC91B-5664-486D-87DB-4B417079F97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schválených tvrdení</a:t>
            </a:r>
          </a:p>
        </p:txBody>
      </p:sp>
      <p:sp>
        <p:nvSpPr>
          <p:cNvPr id="3" name="text-4-2">
            <a:extLst xmlns:a="http://schemas.openxmlformats.org/drawingml/2006/main">
              <a:ext uri="{FF2B5EF4-FFF2-40B4-BE49-F238E27FC236}">
                <a16:creationId xmlns:a16="http://schemas.microsoft.com/office/drawing/2014/main" id="{341A067D-8308-4699-901E-60471AA28A8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Ku claimu priraďte dôkaz</a:t>
            </a:r>
          </a:p>
        </p:txBody>
      </p:sp>
      <p:sp>
        <p:nvSpPr>
          <p:cNvPr id="4" name="text-4-3">
            <a:extLst xmlns:a="http://schemas.openxmlformats.org/drawingml/2006/main">
              <a:ext uri="{FF2B5EF4-FFF2-40B4-BE49-F238E27FC236}">
                <a16:creationId xmlns:a16="http://schemas.microsoft.com/office/drawing/2014/main" id="{551E8485-212A-4BE4-AEA7-307231E3773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Odlišujte slogan a fakt</a:t>
            </a:r>
          </a:p>
        </p:txBody>
      </p:sp>
      <p:sp>
        <p:nvSpPr>
          <p:cNvPr id="5" name="text-4-4">
            <a:extLst xmlns:a="http://schemas.openxmlformats.org/drawingml/2006/main">
              <a:ext uri="{FF2B5EF4-FFF2-40B4-BE49-F238E27FC236}">
                <a16:creationId xmlns:a16="http://schemas.microsoft.com/office/drawing/2014/main" id="{7DB2D182-ECD0-4A13-93D0-01DB3A92798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
            <a:extLst xmlns:a="http://schemas.openxmlformats.org/drawingml/2006/main">
              <a:ext uri="{FF2B5EF4-FFF2-40B4-BE49-F238E27FC236}">
                <a16:creationId xmlns:a16="http://schemas.microsoft.com/office/drawing/2014/main" id="{BDE8A90E-C7C3-459E-B3BB-99768C751B5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krém nemá doložený liečebný účinok. Odstráňte tvrdenie „lieči ekzém“ a používajte iba schválený opis produktu.</a:t>
            </a:r>
          </a:p>
        </p:txBody>
      </p:sp>
      <p:sp>
        <p:nvSpPr>
          <p:cNvPr id="7" name="text-4-6">
            <a:extLst xmlns:a="http://schemas.openxmlformats.org/drawingml/2006/main">
              <a:ext uri="{FF2B5EF4-FFF2-40B4-BE49-F238E27FC236}">
                <a16:creationId xmlns:a16="http://schemas.microsoft.com/office/drawing/2014/main" id="{07749785-99DE-4968-A969-A79B7DB24E4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
            <a:extLst xmlns:a="http://schemas.openxmlformats.org/drawingml/2006/main">
              <a:ext uri="{FF2B5EF4-FFF2-40B4-BE49-F238E27FC236}">
                <a16:creationId xmlns:a16="http://schemas.microsoft.com/office/drawing/2014/main" id="{6899FD28-959B-4B63-9F05-621B23CD0B9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08598211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BE8ABD11-815A-49DD-94E0-17A631F263C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5-1">
            <a:extLst xmlns:a="http://schemas.openxmlformats.org/drawingml/2006/main">
              <a:ext uri="{FF2B5EF4-FFF2-40B4-BE49-F238E27FC236}">
                <a16:creationId xmlns:a16="http://schemas.microsoft.com/office/drawing/2014/main" id="{2453AFB5-0D16-45EB-A790-34ABB11578A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Brand kit ako pracovné pravidlo</a:t>
            </a:r>
          </a:p>
        </p:txBody>
      </p:sp>
      <p:sp>
        <p:nvSpPr>
          <p:cNvPr id="3" name="text-5-2">
            <a:extLst xmlns:a="http://schemas.openxmlformats.org/drawingml/2006/main">
              <a:ext uri="{FF2B5EF4-FFF2-40B4-BE49-F238E27FC236}">
                <a16:creationId xmlns:a16="http://schemas.microsoft.com/office/drawing/2014/main" id="{15B4C216-6323-4811-8FB0-960B6882B51C}"/>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Zafixujte farby a typografiu</a:t>
            </a:r>
          </a:p>
        </p:txBody>
      </p:sp>
      <p:sp>
        <p:nvSpPr>
          <p:cNvPr id="4" name="text-5-3">
            <a:extLst xmlns:a="http://schemas.openxmlformats.org/drawingml/2006/main">
              <a:ext uri="{FF2B5EF4-FFF2-40B4-BE49-F238E27FC236}">
                <a16:creationId xmlns:a16="http://schemas.microsoft.com/office/drawing/2014/main" id="{5995811C-A869-4190-9B21-A0AE36D4616F}"/>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hranice tónu</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Prvok značky</a:t>
                      </a:r>
                    </a:p>
                  </a:txBody>
                  <a:tcPr marL="91440" marR="91440" marT="45720" marB="45720">
                    <a:solidFill>
                      <a:srgbClr val="EAF4F0"/>
                    </a:solidFill>
                  </a:tcPr>
                </a:tc>
                <a:tc>
                  <a:txBody>
                    <a:bodyPr/>
                    <a:lstStyle/>
                    <a:p>
                      <a:r>
                        <a:rPr sz="1800" b="1">
                          <a:solidFill>
                            <a:srgbClr val="10263B"/>
                          </a:solidFill>
                          <a:latin typeface="Arial"/>
                          <a:ea typeface="Arial"/>
                          <a:cs typeface="Arial"/>
                        </a:rPr>
                        <a:t>Schválený podklad</a:t>
                      </a:r>
                    </a:p>
                  </a:txBody>
                  <a:tcPr marL="91440" marR="91440" marT="45720" marB="45720">
                    <a:solidFill>
                      <a:srgbClr val="EAF4F0"/>
                    </a:solidFill>
                  </a:tcPr>
                </a:tc>
                <a:tc>
                  <a:txBody>
                    <a:bodyPr/>
                    <a:lstStyle/>
                    <a:p>
                      <a:r>
                        <a:rPr sz="1800" b="1">
                          <a:solidFill>
                            <a:srgbClr val="10263B"/>
                          </a:solidFill>
                          <a:latin typeface="Arial"/>
                          <a:ea typeface="Arial"/>
                          <a:cs typeface="Arial"/>
                        </a:rPr>
                        <a:t>Kontrola AI návrhu</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Logo</a:t>
                      </a:r>
                    </a:p>
                  </a:txBody>
                  <a:tcPr marL="91440" marR="91440" marT="45720" marB="45720">
                    <a:solidFill>
                      <a:srgbClr val="FFFFFF"/>
                    </a:solidFill>
                  </a:tcPr>
                </a:tc>
                <a:tc>
                  <a:txBody>
                    <a:bodyPr/>
                    <a:lstStyle/>
                    <a:p>
                      <a:r>
                        <a:rPr sz="1800" b="0">
                          <a:solidFill>
                            <a:srgbClr val="10263B"/>
                          </a:solidFill>
                          <a:latin typeface="Arial"/>
                          <a:ea typeface="Arial"/>
                          <a:cs typeface="Arial"/>
                        </a:rPr>
                        <a:t>Originálny súbor</a:t>
                      </a:r>
                    </a:p>
                  </a:txBody>
                  <a:tcPr marL="91440" marR="91440" marT="45720" marB="45720">
                    <a:solidFill>
                      <a:srgbClr val="FFFFFF"/>
                    </a:solidFill>
                  </a:tcPr>
                </a:tc>
                <a:tc>
                  <a:txBody>
                    <a:bodyPr/>
                    <a:lstStyle/>
                    <a:p>
                      <a:r>
                        <a:rPr sz="1800" b="0">
                          <a:solidFill>
                            <a:srgbClr val="10263B"/>
                          </a:solidFill>
                          <a:latin typeface="Arial"/>
                          <a:ea typeface="Arial"/>
                          <a:cs typeface="Arial"/>
                        </a:rPr>
                        <a:t>Nemení tvar ani názov</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Farby</a:t>
                      </a:r>
                    </a:p>
                  </a:txBody>
                  <a:tcPr marL="91440" marR="91440" marT="45720" marB="45720">
                    <a:solidFill>
                      <a:srgbClr val="FFFFFF"/>
                    </a:solidFill>
                  </a:tcPr>
                </a:tc>
                <a:tc>
                  <a:txBody>
                    <a:bodyPr/>
                    <a:lstStyle/>
                    <a:p>
                      <a:r>
                        <a:rPr sz="1800" b="0">
                          <a:solidFill>
                            <a:srgbClr val="10263B"/>
                          </a:solidFill>
                          <a:latin typeface="Arial"/>
                          <a:ea typeface="Arial"/>
                          <a:cs typeface="Arial"/>
                        </a:rPr>
                        <a:t>Brand kit</a:t>
                      </a:r>
                    </a:p>
                  </a:txBody>
                  <a:tcPr marL="91440" marR="91440" marT="45720" marB="45720">
                    <a:solidFill>
                      <a:srgbClr val="FFFFFF"/>
                    </a:solidFill>
                  </a:tcPr>
                </a:tc>
                <a:tc>
                  <a:txBody>
                    <a:bodyPr/>
                    <a:lstStyle/>
                    <a:p>
                      <a:r>
                        <a:rPr sz="1800" b="0">
                          <a:solidFill>
                            <a:srgbClr val="10263B"/>
                          </a:solidFill>
                          <a:latin typeface="Arial"/>
                          <a:ea typeface="Arial"/>
                          <a:cs typeface="Arial"/>
                        </a:rPr>
                        <a:t>Správne kontrasty</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Tvrdenie</a:t>
                      </a:r>
                    </a:p>
                  </a:txBody>
                  <a:tcPr marL="91440" marR="91440" marT="45720" marB="45720">
                    <a:solidFill>
                      <a:srgbClr val="FFFFFF"/>
                    </a:solidFill>
                  </a:tcPr>
                </a:tc>
                <a:tc>
                  <a:txBody>
                    <a:bodyPr/>
                    <a:lstStyle/>
                    <a:p>
                      <a:r>
                        <a:rPr sz="1800" b="0">
                          <a:solidFill>
                            <a:srgbClr val="10263B"/>
                          </a:solidFill>
                          <a:latin typeface="Arial"/>
                          <a:ea typeface="Arial"/>
                          <a:cs typeface="Arial"/>
                        </a:rPr>
                        <a:t>Register claimov</a:t>
                      </a:r>
                    </a:p>
                  </a:txBody>
                  <a:tcPr marL="91440" marR="91440" marT="45720" marB="45720">
                    <a:solidFill>
                      <a:srgbClr val="FFFFFF"/>
                    </a:solidFill>
                  </a:tcPr>
                </a:tc>
                <a:tc>
                  <a:txBody>
                    <a:bodyPr/>
                    <a:lstStyle/>
                    <a:p>
                      <a:r>
                        <a:rPr sz="1800" b="0">
                          <a:solidFill>
                            <a:srgbClr val="10263B"/>
                          </a:solidFill>
                          <a:latin typeface="Arial"/>
                          <a:ea typeface="Arial"/>
                          <a:cs typeface="Arial"/>
                        </a:rPr>
                        <a:t>Nepridáva neoverený sľub</a:t>
                      </a:r>
                    </a:p>
                  </a:txBody>
                  <a:tcPr marL="91440" marR="91440" marT="45720" marB="45720">
                    <a:solidFill>
                      <a:srgbClr val="FFFFFF"/>
                    </a:solidFill>
                  </a:tcPr>
                </a:tc>
              </a:tr>
            </a:tbl>
          </a:graphicData>
        </a:graphic>
      </p:graphicFrame>
      <p:sp>
        <p:nvSpPr>
          <p:cNvPr id="6" name="text-5-4">
            <a:extLst xmlns:a="http://schemas.openxmlformats.org/drawingml/2006/main">
              <a:ext uri="{FF2B5EF4-FFF2-40B4-BE49-F238E27FC236}">
                <a16:creationId xmlns:a16="http://schemas.microsoft.com/office/drawing/2014/main" id="{3C4B710D-6BA0-4F10-9C91-F7FE41DD8FB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5">
            <a:extLst xmlns:a="http://schemas.openxmlformats.org/drawingml/2006/main">
              <a:ext uri="{FF2B5EF4-FFF2-40B4-BE49-F238E27FC236}">
                <a16:creationId xmlns:a16="http://schemas.microsoft.com/office/drawing/2014/main" id="{C8323240-150F-46A5-9E56-5278AA424B3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značka používa tmavomodrú a jednoduché logo. Skontrolujte, či generovaný návrh nezmenil názov alebo tvar značky.</a:t>
            </a:r>
          </a:p>
        </p:txBody>
      </p:sp>
      <p:sp>
        <p:nvSpPr>
          <p:cNvPr id="8" name="text-5-6">
            <a:extLst xmlns:a="http://schemas.openxmlformats.org/drawingml/2006/main">
              <a:ext uri="{FF2B5EF4-FFF2-40B4-BE49-F238E27FC236}">
                <a16:creationId xmlns:a16="http://schemas.microsoft.com/office/drawing/2014/main" id="{254FA2B4-4D82-4A35-A0AC-8972F295B82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7">
            <a:extLst xmlns:a="http://schemas.openxmlformats.org/drawingml/2006/main">
              <a:ext uri="{FF2B5EF4-FFF2-40B4-BE49-F238E27FC236}">
                <a16:creationId xmlns:a16="http://schemas.microsoft.com/office/drawing/2014/main" id="{FF7B803E-0E71-498C-A9AB-CEE7E912A30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28902758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0">
            <a:extLst xmlns:a="http://schemas.openxmlformats.org/drawingml/2006/main">
              <a:ext uri="{FF2B5EF4-FFF2-40B4-BE49-F238E27FC236}">
                <a16:creationId xmlns:a16="http://schemas.microsoft.com/office/drawing/2014/main" id="{00FD77BE-C440-4B38-9578-452E8DADA5B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6-1">
            <a:extLst xmlns:a="http://schemas.openxmlformats.org/drawingml/2006/main">
              <a:ext uri="{FF2B5EF4-FFF2-40B4-BE49-F238E27FC236}">
                <a16:creationId xmlns:a16="http://schemas.microsoft.com/office/drawing/2014/main" id="{988D69D6-9137-4FC5-8EB5-BADC21378B8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Kreatívny brief krok za krokom</a:t>
            </a:r>
          </a:p>
        </p:txBody>
      </p:sp>
      <p:sp>
        <p:nvSpPr>
          <p:cNvPr id="3" name="text-6-2">
            <a:extLst xmlns:a="http://schemas.openxmlformats.org/drawingml/2006/main">
              <a:ext uri="{FF2B5EF4-FFF2-40B4-BE49-F238E27FC236}">
                <a16:creationId xmlns:a16="http://schemas.microsoft.com/office/drawing/2014/main" id="{C474ABAA-F69A-4C99-90DF-0A3939F4BC5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Spojte cieľ a obmedzenia</a:t>
            </a:r>
          </a:p>
        </p:txBody>
      </p:sp>
      <p:sp>
        <p:nvSpPr>
          <p:cNvPr id="4" name="text-6-3">
            <a:extLst xmlns:a="http://schemas.openxmlformats.org/drawingml/2006/main">
              <a:ext uri="{FF2B5EF4-FFF2-40B4-BE49-F238E27FC236}">
                <a16:creationId xmlns:a16="http://schemas.microsoft.com/office/drawing/2014/main" id="{694DD813-EFE9-4FEE-8EC6-C6874720B25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kontrolóra</a:t>
            </a:r>
          </a:p>
        </p:txBody>
      </p:sp>
      <p:sp>
        <p:nvSpPr>
          <p:cNvPr id="5" name="text-6-4">
            <a:extLst xmlns:a="http://schemas.openxmlformats.org/drawingml/2006/main">
              <a:ext uri="{FF2B5EF4-FFF2-40B4-BE49-F238E27FC236}">
                <a16:creationId xmlns:a16="http://schemas.microsoft.com/office/drawing/2014/main" id="{89B6C085-9D0E-4939-9312-CFE3278978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6-5">
            <a:extLst xmlns:a="http://schemas.openxmlformats.org/drawingml/2006/main">
              <a:ext uri="{FF2B5EF4-FFF2-40B4-BE49-F238E27FC236}">
                <a16:creationId xmlns:a16="http://schemas.microsoft.com/office/drawing/2014/main" id="{8DD7DA1B-465F-4C59-899A-C30F70C27DC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brief pre servis určuje webový banner, skutočnú fotografiu prevádzky a zákaz zobrazenia neexistujúceho vybavenia.</a:t>
            </a:r>
          </a:p>
        </p:txBody>
      </p:sp>
      <p:sp>
        <p:nvSpPr>
          <p:cNvPr id="7" name="text-6-6">
            <a:extLst xmlns:a="http://schemas.openxmlformats.org/drawingml/2006/main">
              <a:ext uri="{FF2B5EF4-FFF2-40B4-BE49-F238E27FC236}">
                <a16:creationId xmlns:a16="http://schemas.microsoft.com/office/drawing/2014/main" id="{3F5D1FDB-B2A8-43F1-9D71-BBC5D933460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6-7">
            <a:extLst xmlns:a="http://schemas.openxmlformats.org/drawingml/2006/main">
              <a:ext uri="{FF2B5EF4-FFF2-40B4-BE49-F238E27FC236}">
                <a16:creationId xmlns:a16="http://schemas.microsoft.com/office/drawing/2014/main" id="{A9BCDF7F-FDA8-450A-999E-D4A5C16FFD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13481347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9961A3C7-EFCA-46C3-80F0-166B9751E6F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7-1">
            <a:extLst xmlns:a="http://schemas.openxmlformats.org/drawingml/2006/main">
              <a:ext uri="{FF2B5EF4-FFF2-40B4-BE49-F238E27FC236}">
                <a16:creationId xmlns:a16="http://schemas.microsoft.com/office/drawing/2014/main" id="{4798FDE5-CA73-4827-A380-8AC7A1EB51F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Referencie bez kopírovania</a:t>
            </a:r>
          </a:p>
        </p:txBody>
      </p:sp>
      <p:sp>
        <p:nvSpPr>
          <p:cNvPr id="3" name="text-7-2">
            <a:extLst xmlns:a="http://schemas.openxmlformats.org/drawingml/2006/main">
              <a:ext uri="{FF2B5EF4-FFF2-40B4-BE49-F238E27FC236}">
                <a16:creationId xmlns:a16="http://schemas.microsoft.com/office/drawing/2014/main" id="{E2890015-5FE0-43DB-9569-D7122F413D1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princíp ktorý sa vám páči</a:t>
            </a:r>
          </a:p>
        </p:txBody>
      </p:sp>
      <p:sp>
        <p:nvSpPr>
          <p:cNvPr id="4" name="text-7-3">
            <a:extLst xmlns:a="http://schemas.openxmlformats.org/drawingml/2006/main">
              <a:ext uri="{FF2B5EF4-FFF2-40B4-BE49-F238E27FC236}">
                <a16:creationId xmlns:a16="http://schemas.microsoft.com/office/drawing/2014/main" id="{C4CAEAEA-D42B-4816-A938-5CBD46E94BD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Nepreberajte chránený obsah</a:t>
            </a:r>
          </a:p>
        </p:txBody>
      </p:sp>
      <p:sp>
        <p:nvSpPr>
          <p:cNvPr id="5" name="text-7-4">
            <a:extLst xmlns:a="http://schemas.openxmlformats.org/drawingml/2006/main">
              <a:ext uri="{FF2B5EF4-FFF2-40B4-BE49-F238E27FC236}">
                <a16:creationId xmlns:a16="http://schemas.microsoft.com/office/drawing/2014/main" id="{CFC6847E-832A-497E-8479-E03682F79DF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7-5">
            <a:extLst xmlns:a="http://schemas.openxmlformats.org/drawingml/2006/main">
              <a:ext uri="{FF2B5EF4-FFF2-40B4-BE49-F238E27FC236}">
                <a16:creationId xmlns:a16="http://schemas.microsoft.com/office/drawing/2014/main" id="{54CDC822-95A6-4781-B7E2-4EF281D8FDF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referencia má príjemné svetlo. Opíšte svetelný princíp a vytvorte vlastnú scénu, bez kopírovania postáv a loga.</a:t>
            </a:r>
          </a:p>
        </p:txBody>
      </p:sp>
      <p:sp>
        <p:nvSpPr>
          <p:cNvPr id="7" name="text-7-6">
            <a:extLst xmlns:a="http://schemas.openxmlformats.org/drawingml/2006/main">
              <a:ext uri="{FF2B5EF4-FFF2-40B4-BE49-F238E27FC236}">
                <a16:creationId xmlns:a16="http://schemas.microsoft.com/office/drawing/2014/main" id="{9A3E3009-560F-4320-BA8A-D4FDAE23FA4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7-7">
            <a:extLst xmlns:a="http://schemas.openxmlformats.org/drawingml/2006/main">
              <a:ext uri="{FF2B5EF4-FFF2-40B4-BE49-F238E27FC236}">
                <a16:creationId xmlns:a16="http://schemas.microsoft.com/office/drawing/2014/main" id="{1FFB1932-E88C-4159-A0DB-9064185EBCB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121692113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8-0">
            <a:extLst xmlns:a="http://schemas.openxmlformats.org/drawingml/2006/main">
              <a:ext uri="{FF2B5EF4-FFF2-40B4-BE49-F238E27FC236}">
                <a16:creationId xmlns:a16="http://schemas.microsoft.com/office/drawing/2014/main" id="{D4838DB0-07B2-447F-AA51-8F933E40611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8-1">
            <a:extLst xmlns:a="http://schemas.openxmlformats.org/drawingml/2006/main">
              <a:ext uri="{FF2B5EF4-FFF2-40B4-BE49-F238E27FC236}">
                <a16:creationId xmlns:a16="http://schemas.microsoft.com/office/drawing/2014/main" id="{92120D91-FB38-4848-A01C-A8DC40EBEF6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Voľba formátu podľa kanála</a:t>
            </a:r>
          </a:p>
        </p:txBody>
      </p:sp>
      <p:sp>
        <p:nvSpPr>
          <p:cNvPr id="3" name="text-8-2">
            <a:extLst xmlns:a="http://schemas.openxmlformats.org/drawingml/2006/main">
              <a:ext uri="{FF2B5EF4-FFF2-40B4-BE49-F238E27FC236}">
                <a16:creationId xmlns:a16="http://schemas.microsoft.com/office/drawing/2014/main" id="{F6643532-76F4-4AE9-AD66-31C99D06D38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Prispôsobte obsah rozmeru</a:t>
            </a:r>
          </a:p>
        </p:txBody>
      </p:sp>
      <p:sp>
        <p:nvSpPr>
          <p:cNvPr id="4" name="text-8-3">
            <a:extLst xmlns:a="http://schemas.openxmlformats.org/drawingml/2006/main">
              <a:ext uri="{FF2B5EF4-FFF2-40B4-BE49-F238E27FC236}">
                <a16:creationId xmlns:a16="http://schemas.microsoft.com/office/drawing/2014/main" id="{C1EE455D-4F95-49FC-BF07-2065D6AD4E5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hlavný odkaz</a:t>
            </a:r>
          </a:p>
        </p:txBody>
      </p:sp>
      <p:sp>
        <p:nvSpPr>
          <p:cNvPr id="5" name="text-8-4">
            <a:extLst xmlns:a="http://schemas.openxmlformats.org/drawingml/2006/main">
              <a:ext uri="{FF2B5EF4-FFF2-40B4-BE49-F238E27FC236}">
                <a16:creationId xmlns:a16="http://schemas.microsoft.com/office/drawing/2014/main" id="{859CCB7C-070D-449C-9C85-F2F293DA6C0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8-5">
            <a:extLst xmlns:a="http://schemas.openxmlformats.org/drawingml/2006/main">
              <a:ext uri="{FF2B5EF4-FFF2-40B4-BE49-F238E27FC236}">
                <a16:creationId xmlns:a16="http://schemas.microsoft.com/office/drawing/2014/main" id="{30D37DCF-9DD8-497D-AAB7-501270FED6B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plagát sa mení na mobilný príspevok. Zachovajte miesto a kontakt, odstráňte nepodstatný detail a overte čitateľnosť.</a:t>
            </a:r>
          </a:p>
        </p:txBody>
      </p:sp>
      <p:sp>
        <p:nvSpPr>
          <p:cNvPr id="7" name="text-8-6">
            <a:extLst xmlns:a="http://schemas.openxmlformats.org/drawingml/2006/main">
              <a:ext uri="{FF2B5EF4-FFF2-40B4-BE49-F238E27FC236}">
                <a16:creationId xmlns:a16="http://schemas.microsoft.com/office/drawing/2014/main" id="{7AA0D1AD-7FAF-4CAB-9207-A07548C47B7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8-7">
            <a:extLst xmlns:a="http://schemas.openxmlformats.org/drawingml/2006/main">
              <a:ext uri="{FF2B5EF4-FFF2-40B4-BE49-F238E27FC236}">
                <a16:creationId xmlns:a16="http://schemas.microsoft.com/office/drawing/2014/main" id="{8FE636CA-950F-4EE2-900B-86A1E87DD3F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156003191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0">
            <a:extLst xmlns:a="http://schemas.openxmlformats.org/drawingml/2006/main">
              <a:ext uri="{FF2B5EF4-FFF2-40B4-BE49-F238E27FC236}">
                <a16:creationId xmlns:a16="http://schemas.microsoft.com/office/drawing/2014/main" id="{0DDCC970-69F9-4129-AFC6-63F7C89B733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9-1">
            <a:extLst xmlns:a="http://schemas.openxmlformats.org/drawingml/2006/main">
              <a:ext uri="{FF2B5EF4-FFF2-40B4-BE49-F238E27FC236}">
                <a16:creationId xmlns:a16="http://schemas.microsoft.com/office/drawing/2014/main" id="{8686C985-465F-4FB4-9B40-F8A440304DF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Prístupný vizuálny jazyk</a:t>
            </a:r>
          </a:p>
        </p:txBody>
      </p:sp>
      <p:sp>
        <p:nvSpPr>
          <p:cNvPr id="3" name="text-9-2">
            <a:extLst xmlns:a="http://schemas.openxmlformats.org/drawingml/2006/main">
              <a:ext uri="{FF2B5EF4-FFF2-40B4-BE49-F238E27FC236}">
                <a16:creationId xmlns:a16="http://schemas.microsoft.com/office/drawing/2014/main" id="{9C9C1E6F-A2F5-4C2B-A3BA-7E025E8A698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Vysvetlite dôležitý obraz textom</a:t>
            </a:r>
          </a:p>
        </p:txBody>
      </p:sp>
      <p:sp>
        <p:nvSpPr>
          <p:cNvPr id="4" name="text-9-3">
            <a:extLst xmlns:a="http://schemas.openxmlformats.org/drawingml/2006/main">
              <a:ext uri="{FF2B5EF4-FFF2-40B4-BE49-F238E27FC236}">
                <a16:creationId xmlns:a16="http://schemas.microsoft.com/office/drawing/2014/main" id="{5E9DE53B-B144-41C9-AFB4-47E5D0A46F6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Nepoužívajte iba farbu</a:t>
            </a:r>
          </a:p>
        </p:txBody>
      </p:sp>
      <p:sp>
        <p:nvSpPr>
          <p:cNvPr id="5" name="text-9-4">
            <a:extLst xmlns:a="http://schemas.openxmlformats.org/drawingml/2006/main">
              <a:ext uri="{FF2B5EF4-FFF2-40B4-BE49-F238E27FC236}">
                <a16:creationId xmlns:a16="http://schemas.microsoft.com/office/drawing/2014/main" id="{8EC770C0-A48F-4FE4-B400-46A930DA513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9-5">
            <a:extLst xmlns:a="http://schemas.openxmlformats.org/drawingml/2006/main">
              <a:ext uri="{FF2B5EF4-FFF2-40B4-BE49-F238E27FC236}">
                <a16:creationId xmlns:a16="http://schemas.microsoft.com/office/drawing/2014/main" id="{5040EA6D-366F-4773-99BF-F51ED697DD2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schéma má zelenú a červenú vetvu. Doplňte text „schválené“ a „overiť“, aby význam nezávisel od vnímania farieb.</a:t>
            </a:r>
          </a:p>
        </p:txBody>
      </p:sp>
      <p:sp>
        <p:nvSpPr>
          <p:cNvPr id="7" name="text-9-6">
            <a:extLst xmlns:a="http://schemas.openxmlformats.org/drawingml/2006/main">
              <a:ext uri="{FF2B5EF4-FFF2-40B4-BE49-F238E27FC236}">
                <a16:creationId xmlns:a16="http://schemas.microsoft.com/office/drawing/2014/main" id="{E3154251-90CF-4DFD-8B98-727CE9B1558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9-7">
            <a:extLst xmlns:a="http://schemas.openxmlformats.org/drawingml/2006/main">
              <a:ext uri="{FF2B5EF4-FFF2-40B4-BE49-F238E27FC236}">
                <a16:creationId xmlns:a16="http://schemas.microsoft.com/office/drawing/2014/main" id="{CE84299E-60B8-43D6-9F1A-828E7C514BC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212533422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0-0">
            <a:extLst xmlns:a="http://schemas.openxmlformats.org/drawingml/2006/main">
              <a:ext uri="{FF2B5EF4-FFF2-40B4-BE49-F238E27FC236}">
                <a16:creationId xmlns:a16="http://schemas.microsoft.com/office/drawing/2014/main" id="{F1C80B83-B415-4F7A-BD8C-2F4D2C5A8CC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Cieľ, brief a vizuálny systém</a:t>
            </a:r>
          </a:p>
        </p:txBody>
      </p:sp>
      <p:sp>
        <p:nvSpPr>
          <p:cNvPr id="2" name="text-10-1">
            <a:extLst xmlns:a="http://schemas.openxmlformats.org/drawingml/2006/main">
              <a:ext uri="{FF2B5EF4-FFF2-40B4-BE49-F238E27FC236}">
                <a16:creationId xmlns:a16="http://schemas.microsoft.com/office/drawing/2014/main" id="{D87F1240-8C52-4085-86B2-0836FE81FC9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Schválenie briefu pred generovaním</a:t>
            </a:r>
          </a:p>
        </p:txBody>
      </p:sp>
      <p:sp>
        <p:nvSpPr>
          <p:cNvPr id="3" name="text-10-2">
            <a:extLst xmlns:a="http://schemas.openxmlformats.org/drawingml/2006/main">
              <a:ext uri="{FF2B5EF4-FFF2-40B4-BE49-F238E27FC236}">
                <a16:creationId xmlns:a16="http://schemas.microsoft.com/office/drawing/2014/main" id="{FD977043-DE58-4547-B3FB-564DB10BF2C8}"/>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podklady a práva</a:t>
            </a:r>
          </a:p>
        </p:txBody>
      </p:sp>
      <p:sp>
        <p:nvSpPr>
          <p:cNvPr id="4" name="text-10-3">
            <a:extLst xmlns:a="http://schemas.openxmlformats.org/drawingml/2006/main">
              <a:ext uri="{FF2B5EF4-FFF2-40B4-BE49-F238E27FC236}">
                <a16:creationId xmlns:a16="http://schemas.microsoft.com/office/drawing/2014/main" id="{0EE6D268-7C66-48B6-AA52-EFC2AE520D3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Nenechajte model rozhodnúť za vlastníka</a:t>
            </a:r>
          </a:p>
        </p:txBody>
      </p:sp>
      <p:sp>
        <p:nvSpPr>
          <p:cNvPr id="5" name="diagram-node-10-0">
            <a:extLst xmlns:a="http://schemas.openxmlformats.org/drawingml/2006/main">
              <a:ext uri="{FF2B5EF4-FFF2-40B4-BE49-F238E27FC236}">
                <a16:creationId xmlns:a16="http://schemas.microsoft.com/office/drawing/2014/main" id="{662D5420-B0EE-4B9D-A56C-37223145F45E}"/>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Overený cieľ</a:t>
            </a:r>
          </a:p>
        </p:txBody>
      </p:sp>
      <p:sp>
        <p:nvSpPr>
          <p:cNvPr id="6" name="diagram-node-10-1">
            <a:extLst xmlns:a="http://schemas.openxmlformats.org/drawingml/2006/main">
              <a:ext uri="{FF2B5EF4-FFF2-40B4-BE49-F238E27FC236}">
                <a16:creationId xmlns:a16="http://schemas.microsoft.com/office/drawing/2014/main" id="{CDD50D40-92B5-4301-B194-662B7D7319CE}"/>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Schválené tvrdenie</a:t>
            </a:r>
          </a:p>
        </p:txBody>
      </p:sp>
      <p:sp>
        <p:nvSpPr>
          <p:cNvPr id="7" name="diagram-node-10-2">
            <a:extLst xmlns:a="http://schemas.openxmlformats.org/drawingml/2006/main">
              <a:ext uri="{FF2B5EF4-FFF2-40B4-BE49-F238E27FC236}">
                <a16:creationId xmlns:a16="http://schemas.microsoft.com/office/drawing/2014/main" id="{5280F22A-3C6B-43CB-8A60-017A38F8F72C}"/>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Vyriešené podklady</a:t>
            </a:r>
          </a:p>
        </p:txBody>
      </p:sp>
      <p:sp>
        <p:nvSpPr>
          <p:cNvPr id="8" name="diagram-node-10-3">
            <a:extLst xmlns:a="http://schemas.openxmlformats.org/drawingml/2006/main">
              <a:ext uri="{FF2B5EF4-FFF2-40B4-BE49-F238E27FC236}">
                <a16:creationId xmlns:a16="http://schemas.microsoft.com/office/drawing/2014/main" id="{3910027B-260F-475A-A355-609C34D195C7}"/>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briefu</a:t>
            </a:r>
          </a:p>
        </p:txBody>
      </p:sp>
      <p:sp>
        <p:nvSpPr>
          <p:cNvPr id="9" name="diagram-node-10-4">
            <a:extLst xmlns:a="http://schemas.openxmlformats.org/drawingml/2006/main">
              <a:ext uri="{FF2B5EF4-FFF2-40B4-BE49-F238E27FC236}">
                <a16:creationId xmlns:a16="http://schemas.microsoft.com/office/drawing/2014/main" id="{104E85FC-6EE9-41F1-B6A6-1D8FCE9E1A1F}"/>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Tvorba návrhu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0-13">
            <a:extLst xmlns:a="http://schemas.openxmlformats.org/drawingml/2006/main">
              <a:ext uri="{FF2B5EF4-FFF2-40B4-BE49-F238E27FC236}">
                <a16:creationId xmlns:a16="http://schemas.microsoft.com/office/drawing/2014/main" id="{0D60FFFC-073F-4860-9C3C-8337D96A431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0-14">
            <a:extLst xmlns:a="http://schemas.openxmlformats.org/drawingml/2006/main">
              <a:ext uri="{FF2B5EF4-FFF2-40B4-BE49-F238E27FC236}">
                <a16:creationId xmlns:a16="http://schemas.microsoft.com/office/drawing/2014/main" id="{91B87EFD-7CCD-48A6-B11F-FC041490D40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brief obsahuje neznámu cenu a neoverenú fotografiu osoby. Zastavte tvorbu publikovateľného vizuálu do potvrdenia podkladov.</a:t>
            </a:r>
          </a:p>
        </p:txBody>
      </p:sp>
      <p:sp>
        <p:nvSpPr>
          <p:cNvPr id="16" name="text-10-15">
            <a:extLst xmlns:a="http://schemas.openxmlformats.org/drawingml/2006/main">
              <a:ext uri="{FF2B5EF4-FFF2-40B4-BE49-F238E27FC236}">
                <a16:creationId xmlns:a16="http://schemas.microsoft.com/office/drawing/2014/main" id="{D8B284B6-287F-433B-BC8A-8638F5A7F17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0-16">
            <a:extLst xmlns:a="http://schemas.openxmlformats.org/drawingml/2006/main">
              <a:ext uri="{FF2B5EF4-FFF2-40B4-BE49-F238E27FC236}">
                <a16:creationId xmlns:a16="http://schemas.microsoft.com/office/drawing/2014/main" id="{91BB65F1-0C82-4292-B936-3721409BBD9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3510161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f12c067597d401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6B1EE8D2-1F14-4027-BD9B-3478C571F1C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3" name="text-11-1">
            <a:extLst xmlns:a="http://schemas.openxmlformats.org/drawingml/2006/main">
              <a:ext uri="{FF2B5EF4-FFF2-40B4-BE49-F238E27FC236}">
                <a16:creationId xmlns:a16="http://schemas.microsoft.com/office/drawing/2014/main" id="{4EC770E3-1502-4048-A35F-C3DEF8AF8B33}"/>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Kompozícia a hierarchia</a:t>
            </a:r>
          </a:p>
        </p:txBody>
      </p:sp>
      <p:sp>
        <p:nvSpPr>
          <p:cNvPr id="4" name="text-11-2">
            <a:extLst xmlns:a="http://schemas.openxmlformats.org/drawingml/2006/main">
              <a:ext uri="{FF2B5EF4-FFF2-40B4-BE49-F238E27FC236}">
                <a16:creationId xmlns:a16="http://schemas.microsoft.com/office/drawing/2014/main" id="{6DA37303-1204-40F7-A78D-738068434693}"/>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hlavný vizuálny bod</a:t>
            </a:r>
          </a:p>
        </p:txBody>
      </p:sp>
      <p:sp>
        <p:nvSpPr>
          <p:cNvPr id="5" name="text-11-3">
            <a:extLst xmlns:a="http://schemas.openxmlformats.org/drawingml/2006/main">
              <a:ext uri="{FF2B5EF4-FFF2-40B4-BE49-F238E27FC236}">
                <a16:creationId xmlns:a16="http://schemas.microsoft.com/office/drawing/2014/main" id="{F8997C76-9376-432D-A8B6-961FFC19EAEB}"/>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Nezahlcujte pozadie</a:t>
            </a:r>
          </a:p>
        </p:txBody>
      </p:sp>
      <p:sp>
        <p:nvSpPr>
          <p:cNvPr id="6" name="text-11-4">
            <a:extLst xmlns:a="http://schemas.openxmlformats.org/drawingml/2006/main">
              <a:ext uri="{FF2B5EF4-FFF2-40B4-BE49-F238E27FC236}">
                <a16:creationId xmlns:a16="http://schemas.microsoft.com/office/drawing/2014/main" id="{3B3F81A5-5899-4B41-84DB-E33FFE4E794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1-5">
            <a:extLst xmlns:a="http://schemas.openxmlformats.org/drawingml/2006/main">
              <a:ext uri="{FF2B5EF4-FFF2-40B4-BE49-F238E27FC236}">
                <a16:creationId xmlns:a16="http://schemas.microsoft.com/office/drawing/2014/main" id="{34CE5FED-3FD0-464D-A1EE-0DC77DB3EC86}"/>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banner ukazuje výrobok uprostred a necháva voľný priestor pre nadpis. Porovnajte ho s preplneným pozadím.</a:t>
            </a:r>
          </a:p>
        </p:txBody>
      </p:sp>
      <p:sp>
        <p:nvSpPr>
          <p:cNvPr id="8" name="text-11-6">
            <a:extLst xmlns:a="http://schemas.openxmlformats.org/drawingml/2006/main">
              <a:ext uri="{FF2B5EF4-FFF2-40B4-BE49-F238E27FC236}">
                <a16:creationId xmlns:a16="http://schemas.microsoft.com/office/drawing/2014/main" id="{FC001289-69A7-4E2A-8402-90E6870AEA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1-7">
            <a:extLst xmlns:a="http://schemas.openxmlformats.org/drawingml/2006/main">
              <a:ext uri="{FF2B5EF4-FFF2-40B4-BE49-F238E27FC236}">
                <a16:creationId xmlns:a16="http://schemas.microsoft.com/office/drawing/2014/main" id="{D95C63D8-AF05-4D94-B187-8BC0A6D6B69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90827243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2-0">
            <a:extLst xmlns:a="http://schemas.openxmlformats.org/drawingml/2006/main">
              <a:ext uri="{FF2B5EF4-FFF2-40B4-BE49-F238E27FC236}">
                <a16:creationId xmlns:a16="http://schemas.microsoft.com/office/drawing/2014/main" id="{3D464952-2F19-4668-A575-8DA18A395F8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2-1">
            <a:extLst xmlns:a="http://schemas.openxmlformats.org/drawingml/2006/main">
              <a:ext uri="{FF2B5EF4-FFF2-40B4-BE49-F238E27FC236}">
                <a16:creationId xmlns:a16="http://schemas.microsoft.com/office/drawing/2014/main" id="{A9F0384C-CCE6-44DB-B9CD-B7C0FE19C15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Svetlo a dôveryhodná situácia</a:t>
            </a:r>
          </a:p>
        </p:txBody>
      </p:sp>
      <p:sp>
        <p:nvSpPr>
          <p:cNvPr id="3" name="text-12-2">
            <a:extLst xmlns:a="http://schemas.openxmlformats.org/drawingml/2006/main">
              <a:ext uri="{FF2B5EF4-FFF2-40B4-BE49-F238E27FC236}">
                <a16:creationId xmlns:a16="http://schemas.microsoft.com/office/drawing/2014/main" id="{3A57A7B5-D481-4BBA-8EA0-109C07FE57A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Zadajte zrozumiteľnú scénu</a:t>
            </a:r>
          </a:p>
        </p:txBody>
      </p:sp>
      <p:sp>
        <p:nvSpPr>
          <p:cNvPr id="4" name="text-12-3">
            <a:extLst xmlns:a="http://schemas.openxmlformats.org/drawingml/2006/main">
              <a:ext uri="{FF2B5EF4-FFF2-40B4-BE49-F238E27FC236}">
                <a16:creationId xmlns:a16="http://schemas.microsoft.com/office/drawing/2014/main" id="{86BEB440-F664-4F25-875E-6490E66C444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Nevytvárajte falošný dôkaz</a:t>
            </a:r>
          </a:p>
        </p:txBody>
      </p:sp>
      <p:sp>
        <p:nvSpPr>
          <p:cNvPr id="5" name="diagram-node-12-0">
            <a:extLst xmlns:a="http://schemas.openxmlformats.org/drawingml/2006/main">
              <a:ext uri="{FF2B5EF4-FFF2-40B4-BE49-F238E27FC236}">
                <a16:creationId xmlns:a16="http://schemas.microsoft.com/office/drawing/2014/main" id="{C6C9364E-782E-4043-A718-4E6116C446C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Skutočný podklad</a:t>
            </a:r>
          </a:p>
        </p:txBody>
      </p:sp>
      <p:sp>
        <p:nvSpPr>
          <p:cNvPr id="6" name="diagram-node-12-1">
            <a:extLst xmlns:a="http://schemas.openxmlformats.org/drawingml/2006/main">
              <a:ext uri="{FF2B5EF4-FFF2-40B4-BE49-F238E27FC236}">
                <a16:creationId xmlns:a16="http://schemas.microsoft.com/office/drawing/2014/main" id="{D97F6B31-DDF5-4C84-A2FE-BB832904C114}"/>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Ilustračný návrh</a:t>
            </a:r>
          </a:p>
        </p:txBody>
      </p:sp>
      <p:sp>
        <p:nvSpPr>
          <p:cNvPr id="7" name="diagram-node-12-2">
            <a:extLst xmlns:a="http://schemas.openxmlformats.org/drawingml/2006/main">
              <a:ext uri="{FF2B5EF4-FFF2-40B4-BE49-F238E27FC236}">
                <a16:creationId xmlns:a16="http://schemas.microsoft.com/office/drawing/2014/main" id="{99098C80-6EAE-49BF-8E7B-ECD6AD2957DE}"/>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Označenie kontextu</a:t>
            </a:r>
          </a:p>
        </p:txBody>
      </p:sp>
      <p:sp>
        <p:nvSpPr>
          <p:cNvPr id="8" name="diagram-node-12-3">
            <a:extLst xmlns:a="http://schemas.openxmlformats.org/drawingml/2006/main">
              <a:ext uri="{FF2B5EF4-FFF2-40B4-BE49-F238E27FC236}">
                <a16:creationId xmlns:a16="http://schemas.microsoft.com/office/drawing/2014/main" id="{F8CA6FCC-449E-44A2-87FC-C76C30E372A9}"/>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reality</a:t>
            </a:r>
          </a:p>
        </p:txBody>
      </p:sp>
      <p:sp>
        <p:nvSpPr>
          <p:cNvPr id="9" name="diagram-node-12-4">
            <a:extLst xmlns:a="http://schemas.openxmlformats.org/drawingml/2006/main">
              <a:ext uri="{FF2B5EF4-FFF2-40B4-BE49-F238E27FC236}">
                <a16:creationId xmlns:a16="http://schemas.microsoft.com/office/drawing/2014/main" id="{21B3966B-7E37-409D-8592-B593E33CE486}"/>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Výber variantu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2-13">
            <a:extLst xmlns:a="http://schemas.openxmlformats.org/drawingml/2006/main">
              <a:ext uri="{FF2B5EF4-FFF2-40B4-BE49-F238E27FC236}">
                <a16:creationId xmlns:a16="http://schemas.microsoft.com/office/drawing/2014/main" id="{B4DA9F0B-BE8E-4785-94D6-E6C914CB712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2-14">
            <a:extLst xmlns:a="http://schemas.openxmlformats.org/drawingml/2006/main">
              <a:ext uri="{FF2B5EF4-FFF2-40B4-BE49-F238E27FC236}">
                <a16:creationId xmlns:a16="http://schemas.microsoft.com/office/drawing/2014/main" id="{4175DDF6-DA46-4CE4-B9A1-CE7769BFB3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pekáreň nemá luxusnú terasu. Neprezentujte generovanú terasu ako skutočný priestor; označte návrh alebo použite reálny podklad.</a:t>
            </a:r>
          </a:p>
        </p:txBody>
      </p:sp>
      <p:sp>
        <p:nvSpPr>
          <p:cNvPr id="16" name="text-12-15">
            <a:extLst xmlns:a="http://schemas.openxmlformats.org/drawingml/2006/main">
              <a:ext uri="{FF2B5EF4-FFF2-40B4-BE49-F238E27FC236}">
                <a16:creationId xmlns:a16="http://schemas.microsoft.com/office/drawing/2014/main" id="{2441B715-CBA6-4351-8A51-764B4672947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2-16">
            <a:extLst xmlns:a="http://schemas.openxmlformats.org/drawingml/2006/main">
              <a:ext uri="{FF2B5EF4-FFF2-40B4-BE49-F238E27FC236}">
                <a16:creationId xmlns:a16="http://schemas.microsoft.com/office/drawing/2014/main" id="{BFCDAC06-043E-474F-AE7B-97AA5703B3A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50929662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0">
            <a:extLst xmlns:a="http://schemas.openxmlformats.org/drawingml/2006/main">
              <a:ext uri="{FF2B5EF4-FFF2-40B4-BE49-F238E27FC236}">
                <a16:creationId xmlns:a16="http://schemas.microsoft.com/office/drawing/2014/main" id="{634CB048-1866-478B-B00E-2DD264BE7D7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3-1">
            <a:extLst xmlns:a="http://schemas.openxmlformats.org/drawingml/2006/main">
              <a:ext uri="{FF2B5EF4-FFF2-40B4-BE49-F238E27FC236}">
                <a16:creationId xmlns:a16="http://schemas.microsoft.com/office/drawing/2014/main" id="{D108F57A-FC50-48F8-BF81-89C48B27C0A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Zadanie pre generovanie obrázka</a:t>
            </a:r>
          </a:p>
        </p:txBody>
      </p:sp>
      <p:sp>
        <p:nvSpPr>
          <p:cNvPr id="3" name="text-13-2">
            <a:extLst xmlns:a="http://schemas.openxmlformats.org/drawingml/2006/main">
              <a:ext uri="{FF2B5EF4-FFF2-40B4-BE49-F238E27FC236}">
                <a16:creationId xmlns:a16="http://schemas.microsoft.com/office/drawing/2014/main" id="{4122A461-BFBE-467B-B0A4-AF3D95300BF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Opíšte obsah a obmedzenia</a:t>
            </a:r>
          </a:p>
        </p:txBody>
      </p:sp>
      <p:sp>
        <p:nvSpPr>
          <p:cNvPr id="4" name="text-13-3">
            <a:extLst xmlns:a="http://schemas.openxmlformats.org/drawingml/2006/main">
              <a:ext uri="{FF2B5EF4-FFF2-40B4-BE49-F238E27FC236}">
                <a16:creationId xmlns:a16="http://schemas.microsoft.com/office/drawing/2014/main" id="{2F1EF096-A482-413E-A3F1-9D594A91AFE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značky vkladajte kontrolovane</a:t>
            </a:r>
          </a:p>
        </p:txBody>
      </p:sp>
      <p:sp>
        <p:nvSpPr>
          <p:cNvPr id="5" name="text-13-4">
            <a:extLst xmlns:a="http://schemas.openxmlformats.org/drawingml/2006/main">
              <a:ext uri="{FF2B5EF4-FFF2-40B4-BE49-F238E27FC236}">
                <a16:creationId xmlns:a16="http://schemas.microsoft.com/office/drawing/2014/main" id="{5B1B0ADE-1167-437A-AB88-8D4717E03FA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3-5">
            <a:extLst xmlns:a="http://schemas.openxmlformats.org/drawingml/2006/main">
              <a:ext uri="{FF2B5EF4-FFF2-40B4-BE49-F238E27FC236}">
                <a16:creationId xmlns:a16="http://schemas.microsoft.com/office/drawing/2014/main" id="{39DF1737-45B1-4D26-9E48-4B66E17692D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prompt tvorí ilustračnú scénu dielne bez loga a bez textu. Kontakt a názov vložte zo schváleného brand kitu.</a:t>
            </a:r>
          </a:p>
        </p:txBody>
      </p:sp>
      <p:sp>
        <p:nvSpPr>
          <p:cNvPr id="7" name="text-13-6">
            <a:extLst xmlns:a="http://schemas.openxmlformats.org/drawingml/2006/main">
              <a:ext uri="{FF2B5EF4-FFF2-40B4-BE49-F238E27FC236}">
                <a16:creationId xmlns:a16="http://schemas.microsoft.com/office/drawing/2014/main" id="{ECACCE74-7C78-4CA7-A0FE-4F790C97D10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3-7">
            <a:extLst xmlns:a="http://schemas.openxmlformats.org/drawingml/2006/main">
              <a:ext uri="{FF2B5EF4-FFF2-40B4-BE49-F238E27FC236}">
                <a16:creationId xmlns:a16="http://schemas.microsoft.com/office/drawing/2014/main" id="{56287D6C-B1E4-4F99-B59C-1BBFB0712A7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49279049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4-0">
            <a:extLst xmlns:a="http://schemas.openxmlformats.org/drawingml/2006/main">
              <a:ext uri="{FF2B5EF4-FFF2-40B4-BE49-F238E27FC236}">
                <a16:creationId xmlns:a16="http://schemas.microsoft.com/office/drawing/2014/main" id="{E2AE816E-7FF2-4613-8D7B-35C4F97DEFE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4-1">
            <a:extLst xmlns:a="http://schemas.openxmlformats.org/drawingml/2006/main">
              <a:ext uri="{FF2B5EF4-FFF2-40B4-BE49-F238E27FC236}">
                <a16:creationId xmlns:a16="http://schemas.microsoft.com/office/drawing/2014/main" id="{F3F244CD-9969-4B76-BC79-E82B79E9019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Referenčný produkt a realita</a:t>
            </a:r>
          </a:p>
        </p:txBody>
      </p:sp>
      <p:sp>
        <p:nvSpPr>
          <p:cNvPr id="3" name="text-14-2">
            <a:extLst xmlns:a="http://schemas.openxmlformats.org/drawingml/2006/main">
              <a:ext uri="{FF2B5EF4-FFF2-40B4-BE49-F238E27FC236}">
                <a16:creationId xmlns:a16="http://schemas.microsoft.com/office/drawing/2014/main" id="{9DBAF588-4E04-4A95-ADA2-A7D2282E3AB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Chráňte tvar a vlastnosti</a:t>
            </a:r>
          </a:p>
        </p:txBody>
      </p:sp>
      <p:sp>
        <p:nvSpPr>
          <p:cNvPr id="4" name="text-14-3">
            <a:extLst xmlns:a="http://schemas.openxmlformats.org/drawingml/2006/main">
              <a:ext uri="{FF2B5EF4-FFF2-40B4-BE49-F238E27FC236}">
                <a16:creationId xmlns:a16="http://schemas.microsoft.com/office/drawing/2014/main" id="{CF48C642-A93C-4614-BB3A-CFED48CB0DF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zmenu materiálu</a:t>
            </a:r>
          </a:p>
        </p:txBody>
      </p:sp>
      <p:sp>
        <p:nvSpPr>
          <p:cNvPr id="5" name="text-14-4">
            <a:extLst xmlns:a="http://schemas.openxmlformats.org/drawingml/2006/main">
              <a:ext uri="{FF2B5EF4-FFF2-40B4-BE49-F238E27FC236}">
                <a16:creationId xmlns:a16="http://schemas.microsoft.com/office/drawing/2014/main" id="{E0E26566-A1D4-4A33-ABF5-5B739BD73B8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4-5">
            <a:extLst xmlns:a="http://schemas.openxmlformats.org/drawingml/2006/main">
              <a:ext uri="{FF2B5EF4-FFF2-40B4-BE49-F238E27FC236}">
                <a16:creationId xmlns:a16="http://schemas.microsoft.com/office/drawing/2014/main" id="{930ED343-6389-44BC-BB41-5A21D1D5A31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batoh na generovanom obraze získal ďalšiu priehradku. Odmietnite variant, pretože zákazník by očakával inú vlastnosť.</a:t>
            </a:r>
          </a:p>
        </p:txBody>
      </p:sp>
      <p:sp>
        <p:nvSpPr>
          <p:cNvPr id="7" name="text-14-6">
            <a:extLst xmlns:a="http://schemas.openxmlformats.org/drawingml/2006/main">
              <a:ext uri="{FF2B5EF4-FFF2-40B4-BE49-F238E27FC236}">
                <a16:creationId xmlns:a16="http://schemas.microsoft.com/office/drawing/2014/main" id="{7F04AF98-A5C8-40AE-985B-FBD339B2AEF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4-7">
            <a:extLst xmlns:a="http://schemas.openxmlformats.org/drawingml/2006/main">
              <a:ext uri="{FF2B5EF4-FFF2-40B4-BE49-F238E27FC236}">
                <a16:creationId xmlns:a16="http://schemas.microsoft.com/office/drawing/2014/main" id="{0695FC7B-F187-4358-8A82-83FB96680E0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148215942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
            <a:extLst xmlns:a="http://schemas.openxmlformats.org/drawingml/2006/main">
              <a:ext uri="{FF2B5EF4-FFF2-40B4-BE49-F238E27FC236}">
                <a16:creationId xmlns:a16="http://schemas.microsoft.com/office/drawing/2014/main" id="{4B28CA53-6F1D-4F43-B3DE-2F2E0E96866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5-1">
            <a:extLst xmlns:a="http://schemas.openxmlformats.org/drawingml/2006/main">
              <a:ext uri="{FF2B5EF4-FFF2-40B4-BE49-F238E27FC236}">
                <a16:creationId xmlns:a16="http://schemas.microsoft.com/office/drawing/2014/main" id="{DF4E4A9A-3D62-417D-A741-BE87AC178FB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Varianty ktoré testujú jednu voľbu</a:t>
            </a:r>
          </a:p>
        </p:txBody>
      </p:sp>
      <p:sp>
        <p:nvSpPr>
          <p:cNvPr id="3" name="text-15-2">
            <a:extLst xmlns:a="http://schemas.openxmlformats.org/drawingml/2006/main">
              <a:ext uri="{FF2B5EF4-FFF2-40B4-BE49-F238E27FC236}">
                <a16:creationId xmlns:a16="http://schemas.microsoft.com/office/drawing/2014/main" id="{1C7649D1-42DF-413A-B344-C42E05D3B752}"/>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Meňte iba vybraný prvok</a:t>
            </a:r>
          </a:p>
        </p:txBody>
      </p:sp>
      <p:sp>
        <p:nvSpPr>
          <p:cNvPr id="4" name="text-15-3">
            <a:extLst xmlns:a="http://schemas.openxmlformats.org/drawingml/2006/main">
              <a:ext uri="{FF2B5EF4-FFF2-40B4-BE49-F238E27FC236}">
                <a16:creationId xmlns:a16="http://schemas.microsoft.com/office/drawing/2014/main" id="{67CC8B2B-92EA-4985-AE0B-62DC514428FE}"/>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dôvod porovnania</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Variant</a:t>
                      </a:r>
                    </a:p>
                  </a:txBody>
                  <a:tcPr marL="91440" marR="91440" marT="45720" marB="45720">
                    <a:solidFill>
                      <a:srgbClr val="EAF4F0"/>
                    </a:solidFill>
                  </a:tcPr>
                </a:tc>
                <a:tc>
                  <a:txBody>
                    <a:bodyPr/>
                    <a:lstStyle/>
                    <a:p>
                      <a:r>
                        <a:rPr sz="1800" b="1">
                          <a:solidFill>
                            <a:srgbClr val="10263B"/>
                          </a:solidFill>
                          <a:latin typeface="Arial"/>
                          <a:ea typeface="Arial"/>
                          <a:cs typeface="Arial"/>
                        </a:rPr>
                        <a:t>Čo zmeniť</a:t>
                      </a:r>
                    </a:p>
                  </a:txBody>
                  <a:tcPr marL="91440" marR="91440" marT="45720" marB="45720">
                    <a:solidFill>
                      <a:srgbClr val="EAF4F0"/>
                    </a:solidFill>
                  </a:tcPr>
                </a:tc>
                <a:tc>
                  <a:txBody>
                    <a:bodyPr/>
                    <a:lstStyle/>
                    <a:p>
                      <a:r>
                        <a:rPr sz="1800" b="1">
                          <a:solidFill>
                            <a:srgbClr val="10263B"/>
                          </a:solidFill>
                          <a:latin typeface="Arial"/>
                          <a:ea typeface="Arial"/>
                          <a:cs typeface="Arial"/>
                        </a:rPr>
                        <a:t>Čo držať rovnaké</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A</a:t>
                      </a:r>
                    </a:p>
                  </a:txBody>
                  <a:tcPr marL="91440" marR="91440" marT="45720" marB="45720">
                    <a:solidFill>
                      <a:srgbClr val="FFFFFF"/>
                    </a:solidFill>
                  </a:tcPr>
                </a:tc>
                <a:tc>
                  <a:txBody>
                    <a:bodyPr/>
                    <a:lstStyle/>
                    <a:p>
                      <a:r>
                        <a:rPr sz="1800" b="0">
                          <a:solidFill>
                            <a:srgbClr val="10263B"/>
                          </a:solidFill>
                          <a:latin typeface="Arial"/>
                          <a:ea typeface="Arial"/>
                          <a:cs typeface="Arial"/>
                        </a:rPr>
                        <a:t>Produkt v strede</a:t>
                      </a:r>
                    </a:p>
                  </a:txBody>
                  <a:tcPr marL="91440" marR="91440" marT="45720" marB="45720">
                    <a:solidFill>
                      <a:srgbClr val="FFFFFF"/>
                    </a:solidFill>
                  </a:tcPr>
                </a:tc>
                <a:tc>
                  <a:txBody>
                    <a:bodyPr/>
                    <a:lstStyle/>
                    <a:p>
                      <a:r>
                        <a:rPr sz="1800" b="0">
                          <a:solidFill>
                            <a:srgbClr val="10263B"/>
                          </a:solidFill>
                          <a:latin typeface="Arial"/>
                          <a:ea typeface="Arial"/>
                          <a:cs typeface="Arial"/>
                        </a:rPr>
                        <a:t>Text, produkt a ponuka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B</a:t>
                      </a:r>
                    </a:p>
                  </a:txBody>
                  <a:tcPr marL="91440" marR="91440" marT="45720" marB="45720">
                    <a:solidFill>
                      <a:srgbClr val="FFFFFF"/>
                    </a:solidFill>
                  </a:tcPr>
                </a:tc>
                <a:tc>
                  <a:txBody>
                    <a:bodyPr/>
                    <a:lstStyle/>
                    <a:p>
                      <a:r>
                        <a:rPr sz="1800" b="0">
                          <a:solidFill>
                            <a:srgbClr val="10263B"/>
                          </a:solidFill>
                          <a:latin typeface="Arial"/>
                          <a:ea typeface="Arial"/>
                          <a:cs typeface="Arial"/>
                        </a:rPr>
                        <a:t>Produkt naľavo</a:t>
                      </a:r>
                    </a:p>
                  </a:txBody>
                  <a:tcPr marL="91440" marR="91440" marT="45720" marB="45720">
                    <a:solidFill>
                      <a:srgbClr val="FFFFFF"/>
                    </a:solidFill>
                  </a:tcPr>
                </a:tc>
                <a:tc>
                  <a:txBody>
                    <a:bodyPr/>
                    <a:lstStyle/>
                    <a:p>
                      <a:r>
                        <a:rPr sz="1800" b="0">
                          <a:solidFill>
                            <a:srgbClr val="10263B"/>
                          </a:solidFill>
                          <a:latin typeface="Arial"/>
                          <a:ea typeface="Arial"/>
                          <a:cs typeface="Arial"/>
                        </a:rPr>
                        <a:t>Text, produkt a ponuka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Vyhodnotenie</a:t>
                      </a:r>
                    </a:p>
                  </a:txBody>
                  <a:tcPr marL="91440" marR="91440" marT="45720" marB="45720">
                    <a:solidFill>
                      <a:srgbClr val="FFFFFF"/>
                    </a:solidFill>
                  </a:tcPr>
                </a:tc>
                <a:tc>
                  <a:txBody>
                    <a:bodyPr/>
                    <a:lstStyle/>
                    <a:p>
                      <a:r>
                        <a:rPr sz="1800" b="0">
                          <a:solidFill>
                            <a:srgbClr val="10263B"/>
                          </a:solidFill>
                          <a:latin typeface="Arial"/>
                          <a:ea typeface="Arial"/>
                          <a:cs typeface="Arial"/>
                        </a:rPr>
                        <a:t>Čitateľnosť správy</a:t>
                      </a:r>
                    </a:p>
                  </a:txBody>
                  <a:tcPr marL="91440" marR="91440" marT="45720" marB="45720">
                    <a:solidFill>
                      <a:srgbClr val="FFFFFF"/>
                    </a:solidFill>
                  </a:tcPr>
                </a:tc>
                <a:tc>
                  <a:txBody>
                    <a:bodyPr/>
                    <a:lstStyle/>
                    <a:p>
                      <a:r>
                        <a:rPr sz="1800" b="0">
                          <a:solidFill>
                            <a:srgbClr val="10263B"/>
                          </a:solidFill>
                          <a:latin typeface="Arial"/>
                          <a:ea typeface="Arial"/>
                          <a:cs typeface="Arial"/>
                        </a:rPr>
                        <a:t>Rovnaký účel a formát</a:t>
                      </a:r>
                    </a:p>
                  </a:txBody>
                  <a:tcPr marL="91440" marR="91440" marT="45720" marB="45720">
                    <a:solidFill>
                      <a:srgbClr val="FFFFFF"/>
                    </a:solidFill>
                  </a:tcPr>
                </a:tc>
              </a:tr>
            </a:tbl>
          </a:graphicData>
        </a:graphic>
      </p:graphicFrame>
      <p:sp>
        <p:nvSpPr>
          <p:cNvPr id="6" name="text-15-4">
            <a:extLst xmlns:a="http://schemas.openxmlformats.org/drawingml/2006/main">
              <a:ext uri="{FF2B5EF4-FFF2-40B4-BE49-F238E27FC236}">
                <a16:creationId xmlns:a16="http://schemas.microsoft.com/office/drawing/2014/main" id="{E0239779-3264-498A-9458-C8036FF6FC1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5">
            <a:extLst xmlns:a="http://schemas.openxmlformats.org/drawingml/2006/main">
              <a:ext uri="{FF2B5EF4-FFF2-40B4-BE49-F238E27FC236}">
                <a16:creationId xmlns:a16="http://schemas.microsoft.com/office/drawing/2014/main" id="{C81F3565-C608-42D5-9D30-98D12A174FE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porovnajte produkt naľavo a v strede pri rovnakom texte. Zaznamenajte čitateľnosť a súlad s briefom.</a:t>
            </a:r>
          </a:p>
        </p:txBody>
      </p:sp>
      <p:sp>
        <p:nvSpPr>
          <p:cNvPr id="8" name="text-15-6">
            <a:extLst xmlns:a="http://schemas.openxmlformats.org/drawingml/2006/main">
              <a:ext uri="{FF2B5EF4-FFF2-40B4-BE49-F238E27FC236}">
                <a16:creationId xmlns:a16="http://schemas.microsoft.com/office/drawing/2014/main" id="{1BE046D5-29D5-401B-99FC-7E02238D818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5-7">
            <a:extLst xmlns:a="http://schemas.openxmlformats.org/drawingml/2006/main">
              <a:ext uri="{FF2B5EF4-FFF2-40B4-BE49-F238E27FC236}">
                <a16:creationId xmlns:a16="http://schemas.microsoft.com/office/drawing/2014/main" id="{D1C499B6-86C0-4DF3-BA1D-EF6E84A5560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65446740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0">
            <a:extLst xmlns:a="http://schemas.openxmlformats.org/drawingml/2006/main">
              <a:ext uri="{FF2B5EF4-FFF2-40B4-BE49-F238E27FC236}">
                <a16:creationId xmlns:a16="http://schemas.microsoft.com/office/drawing/2014/main" id="{374117D0-1713-4081-8790-428ECD5D305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6-1">
            <a:extLst xmlns:a="http://schemas.openxmlformats.org/drawingml/2006/main">
              <a:ext uri="{FF2B5EF4-FFF2-40B4-BE49-F238E27FC236}">
                <a16:creationId xmlns:a16="http://schemas.microsoft.com/office/drawing/2014/main" id="{5473A45F-A6B6-4A19-8B24-52093098C4C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Kontaktný hárok a výber</a:t>
            </a:r>
          </a:p>
        </p:txBody>
      </p:sp>
      <p:sp>
        <p:nvSpPr>
          <p:cNvPr id="3" name="text-16-2">
            <a:extLst xmlns:a="http://schemas.openxmlformats.org/drawingml/2006/main">
              <a:ext uri="{FF2B5EF4-FFF2-40B4-BE49-F238E27FC236}">
                <a16:creationId xmlns:a16="http://schemas.microsoft.com/office/drawing/2014/main" id="{F45BD492-0DA6-40FB-B4F4-ED38A9D8DE5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varianty vedľa seba</a:t>
            </a:r>
          </a:p>
        </p:txBody>
      </p:sp>
      <p:sp>
        <p:nvSpPr>
          <p:cNvPr id="4" name="text-16-3">
            <a:extLst xmlns:a="http://schemas.openxmlformats.org/drawingml/2006/main">
              <a:ext uri="{FF2B5EF4-FFF2-40B4-BE49-F238E27FC236}">
                <a16:creationId xmlns:a16="http://schemas.microsoft.com/office/drawing/2014/main" id="{1B4B760C-4A2E-441B-87A5-30343A22E0C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pracovnú rubriku</a:t>
            </a:r>
          </a:p>
        </p:txBody>
      </p:sp>
      <p:sp>
        <p:nvSpPr>
          <p:cNvPr id="5" name="text-16-4">
            <a:extLst xmlns:a="http://schemas.openxmlformats.org/drawingml/2006/main">
              <a:ext uri="{FF2B5EF4-FFF2-40B4-BE49-F238E27FC236}">
                <a16:creationId xmlns:a16="http://schemas.microsoft.com/office/drawing/2014/main" id="{0AE81910-D261-4477-AD30-2A4EB7ABFEB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6-5">
            <a:extLst xmlns:a="http://schemas.openxmlformats.org/drawingml/2006/main">
              <a:ext uri="{FF2B5EF4-FFF2-40B4-BE49-F238E27FC236}">
                <a16:creationId xmlns:a16="http://schemas.microsoft.com/office/drawing/2014/main" id="{1A166F42-4A96-455D-97A1-5966AE6CD60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hárok má štyri obrázky služby. Vyberte ten, ktorý nesľubuje neexistujúce zariadenie a zrozumiteľne ukazuje účel.</a:t>
            </a:r>
          </a:p>
        </p:txBody>
      </p:sp>
      <p:sp>
        <p:nvSpPr>
          <p:cNvPr id="7" name="text-16-6">
            <a:extLst xmlns:a="http://schemas.openxmlformats.org/drawingml/2006/main">
              <a:ext uri="{FF2B5EF4-FFF2-40B4-BE49-F238E27FC236}">
                <a16:creationId xmlns:a16="http://schemas.microsoft.com/office/drawing/2014/main" id="{4073CA0E-1DA7-4B4B-B0DC-506E22055DA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6-7">
            <a:extLst xmlns:a="http://schemas.openxmlformats.org/drawingml/2006/main">
              <a:ext uri="{FF2B5EF4-FFF2-40B4-BE49-F238E27FC236}">
                <a16:creationId xmlns:a16="http://schemas.microsoft.com/office/drawing/2014/main" id="{B7B308E6-7E5B-4FFB-BD42-47991AB3DD2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81170538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0">
            <a:extLst xmlns:a="http://schemas.openxmlformats.org/drawingml/2006/main">
              <a:ext uri="{FF2B5EF4-FFF2-40B4-BE49-F238E27FC236}">
                <a16:creationId xmlns:a16="http://schemas.microsoft.com/office/drawing/2014/main" id="{6BCE35EC-04F6-4795-9FB7-E9417F10849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7-1">
            <a:extLst xmlns:a="http://schemas.openxmlformats.org/drawingml/2006/main">
              <a:ext uri="{FF2B5EF4-FFF2-40B4-BE49-F238E27FC236}">
                <a16:creationId xmlns:a16="http://schemas.microsoft.com/office/drawing/2014/main" id="{EBC1981A-AC55-4394-BD9F-B0DA4899B6D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artefaktov a detailov</a:t>
            </a:r>
          </a:p>
        </p:txBody>
      </p:sp>
      <p:sp>
        <p:nvSpPr>
          <p:cNvPr id="3" name="text-17-2">
            <a:extLst xmlns:a="http://schemas.openxmlformats.org/drawingml/2006/main">
              <a:ext uri="{FF2B5EF4-FFF2-40B4-BE49-F238E27FC236}">
                <a16:creationId xmlns:a16="http://schemas.microsoft.com/office/drawing/2014/main" id="{212A5264-2B47-435F-86DB-F097D0CCB4D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Preverte ruky text a objekty</a:t>
            </a:r>
          </a:p>
        </p:txBody>
      </p:sp>
      <p:sp>
        <p:nvSpPr>
          <p:cNvPr id="4" name="text-17-3">
            <a:extLst xmlns:a="http://schemas.openxmlformats.org/drawingml/2006/main">
              <a:ext uri="{FF2B5EF4-FFF2-40B4-BE49-F238E27FC236}">
                <a16:creationId xmlns:a16="http://schemas.microsoft.com/office/drawing/2014/main" id="{FF41CB0C-B713-4E52-B408-8DD6A91FF08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na finálnom výreze</a:t>
            </a:r>
          </a:p>
        </p:txBody>
      </p:sp>
      <p:sp>
        <p:nvSpPr>
          <p:cNvPr id="5" name="text-17-4">
            <a:extLst xmlns:a="http://schemas.openxmlformats.org/drawingml/2006/main">
              <a:ext uri="{FF2B5EF4-FFF2-40B4-BE49-F238E27FC236}">
                <a16:creationId xmlns:a16="http://schemas.microsoft.com/office/drawing/2014/main" id="{C6A069DE-88C6-4E50-ABB8-195F66BE33A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7-5">
            <a:extLst xmlns:a="http://schemas.openxmlformats.org/drawingml/2006/main">
              <a:ext uri="{FF2B5EF4-FFF2-40B4-BE49-F238E27FC236}">
                <a16:creationId xmlns:a16="http://schemas.microsoft.com/office/drawing/2014/main" id="{28802F7D-772C-4241-96E2-602A99FA2F4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pracovník drží nástroj neprirodzene. Odmietnite variant alebo vykonajte kontrolovanú opravu pred použitím.</a:t>
            </a:r>
          </a:p>
        </p:txBody>
      </p:sp>
      <p:sp>
        <p:nvSpPr>
          <p:cNvPr id="7" name="text-17-6">
            <a:extLst xmlns:a="http://schemas.openxmlformats.org/drawingml/2006/main">
              <a:ext uri="{FF2B5EF4-FFF2-40B4-BE49-F238E27FC236}">
                <a16:creationId xmlns:a16="http://schemas.microsoft.com/office/drawing/2014/main" id="{3C75FC8D-432D-4685-AD69-BE1E2526F2E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7-7">
            <a:extLst xmlns:a="http://schemas.openxmlformats.org/drawingml/2006/main">
              <a:ext uri="{FF2B5EF4-FFF2-40B4-BE49-F238E27FC236}">
                <a16:creationId xmlns:a16="http://schemas.microsoft.com/office/drawing/2014/main" id="{37FD05E2-4B0A-4B62-B759-A82FE925EA8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118551170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0">
            <a:extLst xmlns:a="http://schemas.openxmlformats.org/drawingml/2006/main">
              <a:ext uri="{FF2B5EF4-FFF2-40B4-BE49-F238E27FC236}">
                <a16:creationId xmlns:a16="http://schemas.microsoft.com/office/drawing/2014/main" id="{9AE96FFB-51C1-4B03-AED0-2F31331EE41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8-1">
            <a:extLst xmlns:a="http://schemas.openxmlformats.org/drawingml/2006/main">
              <a:ext uri="{FF2B5EF4-FFF2-40B4-BE49-F238E27FC236}">
                <a16:creationId xmlns:a16="http://schemas.microsoft.com/office/drawing/2014/main" id="{03AAB431-DC8A-4B56-A953-CC613F40CAD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Text a typografia v editore</a:t>
            </a:r>
          </a:p>
        </p:txBody>
      </p:sp>
      <p:sp>
        <p:nvSpPr>
          <p:cNvPr id="3" name="text-18-2">
            <a:extLst xmlns:a="http://schemas.openxmlformats.org/drawingml/2006/main">
              <a:ext uri="{FF2B5EF4-FFF2-40B4-BE49-F238E27FC236}">
                <a16:creationId xmlns:a16="http://schemas.microsoft.com/office/drawing/2014/main" id="{F9D1D48F-3ADF-4216-8980-8A6869D9238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overený obsah</a:t>
            </a:r>
          </a:p>
        </p:txBody>
      </p:sp>
      <p:sp>
        <p:nvSpPr>
          <p:cNvPr id="4" name="text-18-3">
            <a:extLst xmlns:a="http://schemas.openxmlformats.org/drawingml/2006/main">
              <a:ext uri="{FF2B5EF4-FFF2-40B4-BE49-F238E27FC236}">
                <a16:creationId xmlns:a16="http://schemas.microsoft.com/office/drawing/2014/main" id="{79ECE3CB-F910-46D3-A35E-D6885803233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čitateľnosť po exporte</a:t>
            </a:r>
          </a:p>
        </p:txBody>
      </p:sp>
      <p:sp>
        <p:nvSpPr>
          <p:cNvPr id="5" name="text-18-4">
            <a:extLst xmlns:a="http://schemas.openxmlformats.org/drawingml/2006/main">
              <a:ext uri="{FF2B5EF4-FFF2-40B4-BE49-F238E27FC236}">
                <a16:creationId xmlns:a16="http://schemas.microsoft.com/office/drawing/2014/main" id="{43DFA789-72FF-48A8-9B7A-7623003C63B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8-5">
            <a:extLst xmlns:a="http://schemas.openxmlformats.org/drawingml/2006/main">
              <a:ext uri="{FF2B5EF4-FFF2-40B4-BE49-F238E27FC236}">
                <a16:creationId xmlns:a16="http://schemas.microsoft.com/office/drawing/2014/main" id="{B9C26F5E-3F3E-49C4-B673-6D36C319F46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banner má slovenský nadpis a cenu zo zdroja. Skontrolujte diakritiku a čitateľnosť v skutočnej šírke telefónu.</a:t>
            </a:r>
          </a:p>
        </p:txBody>
      </p:sp>
      <p:sp>
        <p:nvSpPr>
          <p:cNvPr id="7" name="text-18-6">
            <a:extLst xmlns:a="http://schemas.openxmlformats.org/drawingml/2006/main">
              <a:ext uri="{FF2B5EF4-FFF2-40B4-BE49-F238E27FC236}">
                <a16:creationId xmlns:a16="http://schemas.microsoft.com/office/drawing/2014/main" id="{169EA79E-5694-48AE-A920-719DD796889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8-7">
            <a:extLst xmlns:a="http://schemas.openxmlformats.org/drawingml/2006/main">
              <a:ext uri="{FF2B5EF4-FFF2-40B4-BE49-F238E27FC236}">
                <a16:creationId xmlns:a16="http://schemas.microsoft.com/office/drawing/2014/main" id="{43ABBE8C-E302-4F46-9A93-5F8EBAA3CFB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138176793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
            <a:extLst xmlns:a="http://schemas.openxmlformats.org/drawingml/2006/main">
              <a:ext uri="{FF2B5EF4-FFF2-40B4-BE49-F238E27FC236}">
                <a16:creationId xmlns:a16="http://schemas.microsoft.com/office/drawing/2014/main" id="{2393A231-7549-4C68-BD18-11FB8B9E6CA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19-1">
            <a:extLst xmlns:a="http://schemas.openxmlformats.org/drawingml/2006/main">
              <a:ext uri="{FF2B5EF4-FFF2-40B4-BE49-F238E27FC236}">
                <a16:creationId xmlns:a16="http://schemas.microsoft.com/office/drawing/2014/main" id="{66D7D15E-B3C3-480C-B5C5-AEDFD6D38F4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Alt text podľa účelu</a:t>
            </a:r>
          </a:p>
        </p:txBody>
      </p:sp>
      <p:sp>
        <p:nvSpPr>
          <p:cNvPr id="3" name="text-19-2">
            <a:extLst xmlns:a="http://schemas.openxmlformats.org/drawingml/2006/main">
              <a:ext uri="{FF2B5EF4-FFF2-40B4-BE49-F238E27FC236}">
                <a16:creationId xmlns:a16="http://schemas.microsoft.com/office/drawing/2014/main" id="{435E5660-365E-4480-AE1E-80F0C75E8FC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Opíšte relevantnú informáciu</a:t>
            </a:r>
          </a:p>
        </p:txBody>
      </p:sp>
      <p:sp>
        <p:nvSpPr>
          <p:cNvPr id="4" name="text-19-3">
            <a:extLst xmlns:a="http://schemas.openxmlformats.org/drawingml/2006/main">
              <a:ext uri="{FF2B5EF4-FFF2-40B4-BE49-F238E27FC236}">
                <a16:creationId xmlns:a16="http://schemas.microsoft.com/office/drawing/2014/main" id="{9399C9FA-4B2C-434B-9012-DB8B56CACA7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Nekopírujte celý reklamný text</a:t>
            </a:r>
          </a:p>
        </p:txBody>
      </p:sp>
      <p:sp>
        <p:nvSpPr>
          <p:cNvPr id="5" name="text-19-4">
            <a:extLst xmlns:a="http://schemas.openxmlformats.org/drawingml/2006/main">
              <a:ext uri="{FF2B5EF4-FFF2-40B4-BE49-F238E27FC236}">
                <a16:creationId xmlns:a16="http://schemas.microsoft.com/office/drawing/2014/main" id="{8DE501F6-EBD3-49CA-AC6B-03D643A38FF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9-5">
            <a:extLst xmlns:a="http://schemas.openxmlformats.org/drawingml/2006/main">
              <a:ext uri="{FF2B5EF4-FFF2-40B4-BE49-F238E27FC236}">
                <a16:creationId xmlns:a16="http://schemas.microsoft.com/office/drawing/2014/main" id="{D709A2C9-F8CC-4F17-9A3D-85464D8EB4B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schéma ukazuje tri kroky objednávky. Alt text vyjadruje ich poradie, nie neurčitú vetu „krásna moderná infografika“.</a:t>
            </a:r>
          </a:p>
        </p:txBody>
      </p:sp>
      <p:sp>
        <p:nvSpPr>
          <p:cNvPr id="7" name="text-19-6">
            <a:extLst xmlns:a="http://schemas.openxmlformats.org/drawingml/2006/main">
              <a:ext uri="{FF2B5EF4-FFF2-40B4-BE49-F238E27FC236}">
                <a16:creationId xmlns:a16="http://schemas.microsoft.com/office/drawing/2014/main" id="{A431CB74-BB7F-4DC0-BB28-228679F4347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9-7">
            <a:extLst xmlns:a="http://schemas.openxmlformats.org/drawingml/2006/main">
              <a:ext uri="{FF2B5EF4-FFF2-40B4-BE49-F238E27FC236}">
                <a16:creationId xmlns:a16="http://schemas.microsoft.com/office/drawing/2014/main" id="{8D5346CB-1FE0-445F-970C-59C66434500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156811278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0">
            <a:extLst xmlns:a="http://schemas.openxmlformats.org/drawingml/2006/main">
              <a:ext uri="{FF2B5EF4-FFF2-40B4-BE49-F238E27FC236}">
                <a16:creationId xmlns:a16="http://schemas.microsoft.com/office/drawing/2014/main" id="{715BDB95-C9C3-4DAB-889F-B2A25052C35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Obrázok, iterácia a prístupnosť</a:t>
            </a:r>
          </a:p>
        </p:txBody>
      </p:sp>
      <p:sp>
        <p:nvSpPr>
          <p:cNvPr id="2" name="text-20-1">
            <a:extLst xmlns:a="http://schemas.openxmlformats.org/drawingml/2006/main">
              <a:ext uri="{FF2B5EF4-FFF2-40B4-BE49-F238E27FC236}">
                <a16:creationId xmlns:a16="http://schemas.microsoft.com/office/drawing/2014/main" id="{601326A4-856A-45B8-92E9-A08E162CED1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obrazového balíka</a:t>
            </a:r>
          </a:p>
        </p:txBody>
      </p:sp>
      <p:sp>
        <p:nvSpPr>
          <p:cNvPr id="3" name="text-20-2">
            <a:extLst xmlns:a="http://schemas.openxmlformats.org/drawingml/2006/main">
              <a:ext uri="{FF2B5EF4-FFF2-40B4-BE49-F238E27FC236}">
                <a16:creationId xmlns:a16="http://schemas.microsoft.com/office/drawing/2014/main" id="{B1FA4C12-9587-4C08-9995-672B324F55C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Pridajte editovateľný zdroj</a:t>
            </a:r>
          </a:p>
        </p:txBody>
      </p:sp>
      <p:sp>
        <p:nvSpPr>
          <p:cNvPr id="4" name="text-20-3">
            <a:extLst xmlns:a="http://schemas.openxmlformats.org/drawingml/2006/main">
              <a:ext uri="{FF2B5EF4-FFF2-40B4-BE49-F238E27FC236}">
                <a16:creationId xmlns:a16="http://schemas.microsoft.com/office/drawing/2014/main" id="{92103F47-06A0-4CB3-AEFC-9D7183FDE89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schválenie a licencie</a:t>
            </a:r>
          </a:p>
        </p:txBody>
      </p:sp>
      <p:sp>
        <p:nvSpPr>
          <p:cNvPr id="5" name="diagram-node-20-0">
            <a:extLst xmlns:a="http://schemas.openxmlformats.org/drawingml/2006/main">
              <a:ext uri="{FF2B5EF4-FFF2-40B4-BE49-F238E27FC236}">
                <a16:creationId xmlns:a16="http://schemas.microsoft.com/office/drawing/2014/main" id="{CEF00DFF-EB4D-41C9-9492-256F84D625A3}"/>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Finálny obraz</a:t>
            </a:r>
          </a:p>
        </p:txBody>
      </p:sp>
      <p:sp>
        <p:nvSpPr>
          <p:cNvPr id="6" name="diagram-node-20-1">
            <a:extLst xmlns:a="http://schemas.openxmlformats.org/drawingml/2006/main">
              <a:ext uri="{FF2B5EF4-FFF2-40B4-BE49-F238E27FC236}">
                <a16:creationId xmlns:a16="http://schemas.microsoft.com/office/drawing/2014/main" id="{F323DEC3-E4CD-4F82-83A6-D9CD8CFC541E}"/>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Editovateľný zdroj</a:t>
            </a:r>
          </a:p>
        </p:txBody>
      </p:sp>
      <p:sp>
        <p:nvSpPr>
          <p:cNvPr id="7" name="diagram-node-20-2">
            <a:extLst xmlns:a="http://schemas.openxmlformats.org/drawingml/2006/main">
              <a:ext uri="{FF2B5EF4-FFF2-40B4-BE49-F238E27FC236}">
                <a16:creationId xmlns:a16="http://schemas.microsoft.com/office/drawing/2014/main" id="{5D975F33-A034-493C-8138-BA1EC8ADCC47}"/>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Textová alternatíva</a:t>
            </a:r>
          </a:p>
        </p:txBody>
      </p:sp>
      <p:sp>
        <p:nvSpPr>
          <p:cNvPr id="8" name="diagram-node-20-3">
            <a:extLst xmlns:a="http://schemas.openxmlformats.org/drawingml/2006/main">
              <a:ext uri="{FF2B5EF4-FFF2-40B4-BE49-F238E27FC236}">
                <a16:creationId xmlns:a16="http://schemas.microsoft.com/office/drawing/2014/main" id="{BD83A289-3C0C-498A-B614-4F02AE753ED7}"/>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 práv</a:t>
            </a:r>
          </a:p>
        </p:txBody>
      </p:sp>
      <p:sp>
        <p:nvSpPr>
          <p:cNvPr id="9" name="diagram-node-20-4">
            <a:extLst xmlns:a="http://schemas.openxmlformats.org/drawingml/2006/main">
              <a:ext uri="{FF2B5EF4-FFF2-40B4-BE49-F238E27FC236}">
                <a16:creationId xmlns:a16="http://schemas.microsoft.com/office/drawing/2014/main" id="{2B6333AE-C2A8-47C1-817B-ADC0B4EF88D9}"/>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Odovzdaný balík</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0-13">
            <a:extLst xmlns:a="http://schemas.openxmlformats.org/drawingml/2006/main">
              <a:ext uri="{FF2B5EF4-FFF2-40B4-BE49-F238E27FC236}">
                <a16:creationId xmlns:a16="http://schemas.microsoft.com/office/drawing/2014/main" id="{C22D7BA9-B404-4633-ACE8-F8AACD803D9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0-14">
            <a:extLst xmlns:a="http://schemas.openxmlformats.org/drawingml/2006/main">
              <a:ext uri="{FF2B5EF4-FFF2-40B4-BE49-F238E27FC236}">
                <a16:creationId xmlns:a16="http://schemas.microsoft.com/office/drawing/2014/main" id="{333CCC2F-38CB-4BF5-9BE7-2A8E224D241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obsahuje banner, mobilnú verziu, textovú alternatívu a schválený zdroj loga, bez nepotrebných osobných súborov.</a:t>
            </a:r>
          </a:p>
        </p:txBody>
      </p:sp>
      <p:sp>
        <p:nvSpPr>
          <p:cNvPr id="16" name="text-20-15">
            <a:extLst xmlns:a="http://schemas.openxmlformats.org/drawingml/2006/main">
              <a:ext uri="{FF2B5EF4-FFF2-40B4-BE49-F238E27FC236}">
                <a16:creationId xmlns:a16="http://schemas.microsoft.com/office/drawing/2014/main" id="{9A5FC78F-9A67-4993-BCCD-A7797A35296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0-16">
            <a:extLst xmlns:a="http://schemas.openxmlformats.org/drawingml/2006/main">
              <a:ext uri="{FF2B5EF4-FFF2-40B4-BE49-F238E27FC236}">
                <a16:creationId xmlns:a16="http://schemas.microsoft.com/office/drawing/2014/main" id="{79BE7801-0FF8-4510-8E0F-058F43809D4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92119153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378b78c64744c5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627A1761-11AB-448A-BC47-E076D041D66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3" name="text-21-1">
            <a:extLst xmlns:a="http://schemas.openxmlformats.org/drawingml/2006/main">
              <a:ext uri="{FF2B5EF4-FFF2-40B4-BE49-F238E27FC236}">
                <a16:creationId xmlns:a16="http://schemas.microsoft.com/office/drawing/2014/main" id="{BDD014DA-F8EA-4FB4-AE03-F4FF2FE01560}"/>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Cieľ videa a hlavný odkaz</a:t>
            </a:r>
          </a:p>
        </p:txBody>
      </p:sp>
      <p:sp>
        <p:nvSpPr>
          <p:cNvPr id="4" name="text-21-2">
            <a:extLst xmlns:a="http://schemas.openxmlformats.org/drawingml/2006/main">
              <a:ext uri="{FF2B5EF4-FFF2-40B4-BE49-F238E27FC236}">
                <a16:creationId xmlns:a16="http://schemas.microsoft.com/office/drawing/2014/main" id="{698A0FD3-C313-4C57-A7D1-A2F78DE133F2}"/>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Zvoľte jednu úlohu</a:t>
            </a:r>
          </a:p>
        </p:txBody>
      </p:sp>
      <p:sp>
        <p:nvSpPr>
          <p:cNvPr id="5" name="text-21-3">
            <a:extLst xmlns:a="http://schemas.openxmlformats.org/drawingml/2006/main">
              <a:ext uri="{FF2B5EF4-FFF2-40B4-BE49-F238E27FC236}">
                <a16:creationId xmlns:a16="http://schemas.microsoft.com/office/drawing/2014/main" id="{E0E3D179-A4D9-42A3-8B7C-EFAA5A254B69}"/>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Nepremieňajte koncept na referenciu</a:t>
            </a:r>
          </a:p>
        </p:txBody>
      </p:sp>
      <p:sp>
        <p:nvSpPr>
          <p:cNvPr id="6" name="text-21-4">
            <a:extLst xmlns:a="http://schemas.openxmlformats.org/drawingml/2006/main">
              <a:ext uri="{FF2B5EF4-FFF2-40B4-BE49-F238E27FC236}">
                <a16:creationId xmlns:a16="http://schemas.microsoft.com/office/drawing/2014/main" id="{3D921C6A-F7B6-4E95-825F-083D749A8AE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1-5">
            <a:extLst xmlns:a="http://schemas.openxmlformats.org/drawingml/2006/main">
              <a:ext uri="{FF2B5EF4-FFF2-40B4-BE49-F238E27FC236}">
                <a16:creationId xmlns:a16="http://schemas.microsoft.com/office/drawing/2014/main" id="{6FB8F4BC-F595-423E-846B-D88263ECA1E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video vysvetľuje objednanie servisu. Nepoužívajte vymysleného spokojného klienta ako dôkaz reálnej skúsenosti.</a:t>
            </a:r>
          </a:p>
        </p:txBody>
      </p:sp>
      <p:sp>
        <p:nvSpPr>
          <p:cNvPr id="8" name="text-21-6">
            <a:extLst xmlns:a="http://schemas.openxmlformats.org/drawingml/2006/main">
              <a:ext uri="{FF2B5EF4-FFF2-40B4-BE49-F238E27FC236}">
                <a16:creationId xmlns:a16="http://schemas.microsoft.com/office/drawing/2014/main" id="{203CCB5B-CC61-4DE7-954F-F721FFB25B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1-7">
            <a:extLst xmlns:a="http://schemas.openxmlformats.org/drawingml/2006/main">
              <a:ext uri="{FF2B5EF4-FFF2-40B4-BE49-F238E27FC236}">
                <a16:creationId xmlns:a16="http://schemas.microsoft.com/office/drawing/2014/main" id="{47CE6C51-2CB8-4FBF-BD89-3D64864C6D7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53838683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2-0">
            <a:extLst xmlns:a="http://schemas.openxmlformats.org/drawingml/2006/main">
              <a:ext uri="{FF2B5EF4-FFF2-40B4-BE49-F238E27FC236}">
                <a16:creationId xmlns:a16="http://schemas.microsoft.com/office/drawing/2014/main" id="{3A95F20A-75CA-4A4B-8353-2BBEA502698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2-1">
            <a:extLst xmlns:a="http://schemas.openxmlformats.org/drawingml/2006/main">
              <a:ext uri="{FF2B5EF4-FFF2-40B4-BE49-F238E27FC236}">
                <a16:creationId xmlns:a16="http://schemas.microsoft.com/office/drawing/2014/main" id="{1301D1BB-4242-49A4-979D-182498FD6A6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Storyboard po scénach</a:t>
            </a:r>
          </a:p>
        </p:txBody>
      </p:sp>
      <p:sp>
        <p:nvSpPr>
          <p:cNvPr id="3" name="text-22-2">
            <a:extLst xmlns:a="http://schemas.openxmlformats.org/drawingml/2006/main">
              <a:ext uri="{FF2B5EF4-FFF2-40B4-BE49-F238E27FC236}">
                <a16:creationId xmlns:a16="http://schemas.microsoft.com/office/drawing/2014/main" id="{AD826DDB-0983-46D1-9D2C-8D4B3F0D0FA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záber má funkciu</a:t>
            </a:r>
          </a:p>
        </p:txBody>
      </p:sp>
      <p:sp>
        <p:nvSpPr>
          <p:cNvPr id="4" name="text-22-3">
            <a:extLst xmlns:a="http://schemas.openxmlformats.org/drawingml/2006/main">
              <a:ext uri="{FF2B5EF4-FFF2-40B4-BE49-F238E27FC236}">
                <a16:creationId xmlns:a16="http://schemas.microsoft.com/office/drawing/2014/main" id="{82CCF607-A5C9-4F0D-96F6-B8D2C3679DF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Pridajte text a kontrolu</a:t>
            </a:r>
          </a:p>
        </p:txBody>
      </p:sp>
      <p:sp>
        <p:nvSpPr>
          <p:cNvPr id="5" name="diagram-node-22-0">
            <a:extLst xmlns:a="http://schemas.openxmlformats.org/drawingml/2006/main">
              <a:ext uri="{FF2B5EF4-FFF2-40B4-BE49-F238E27FC236}">
                <a16:creationId xmlns:a16="http://schemas.microsoft.com/office/drawing/2014/main" id="{8B05EE63-24D5-452C-B505-2C2D0D017D4E}"/>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Otázka diváka</a:t>
            </a:r>
          </a:p>
        </p:txBody>
      </p:sp>
      <p:sp>
        <p:nvSpPr>
          <p:cNvPr id="6" name="diagram-node-22-1">
            <a:extLst xmlns:a="http://schemas.openxmlformats.org/drawingml/2006/main">
              <a:ext uri="{FF2B5EF4-FFF2-40B4-BE49-F238E27FC236}">
                <a16:creationId xmlns:a16="http://schemas.microsoft.com/office/drawing/2014/main" id="{F367D43C-8A90-4D1A-B37A-2FFE7D48A4DD}"/>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Scéna problému</a:t>
            </a:r>
          </a:p>
        </p:txBody>
      </p:sp>
      <p:sp>
        <p:nvSpPr>
          <p:cNvPr id="7" name="diagram-node-22-2">
            <a:extLst xmlns:a="http://schemas.openxmlformats.org/drawingml/2006/main">
              <a:ext uri="{FF2B5EF4-FFF2-40B4-BE49-F238E27FC236}">
                <a16:creationId xmlns:a16="http://schemas.microsoft.com/office/drawing/2014/main" id="{BF83DA88-BF06-4914-87D3-12CBC7A5BA4E}"/>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Scéna riešenia</a:t>
            </a:r>
          </a:p>
        </p:txBody>
      </p:sp>
      <p:sp>
        <p:nvSpPr>
          <p:cNvPr id="8" name="diagram-node-22-3">
            <a:extLst xmlns:a="http://schemas.openxmlformats.org/drawingml/2006/main">
              <a:ext uri="{FF2B5EF4-FFF2-40B4-BE49-F238E27FC236}">
                <a16:creationId xmlns:a16="http://schemas.microsoft.com/office/drawing/2014/main" id="{CA934F83-F9C7-400B-ACD1-F46EA9E633B5}"/>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Overený kontakt</a:t>
            </a:r>
          </a:p>
        </p:txBody>
      </p:sp>
      <p:sp>
        <p:nvSpPr>
          <p:cNvPr id="9" name="diagram-node-22-4">
            <a:extLst xmlns:a="http://schemas.openxmlformats.org/drawingml/2006/main">
              <a:ext uri="{FF2B5EF4-FFF2-40B4-BE49-F238E27FC236}">
                <a16:creationId xmlns:a16="http://schemas.microsoft.com/office/drawing/2014/main" id="{5216351B-2BFB-4758-AF34-D69D51C414A8}"/>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storyboardu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2-13">
            <a:extLst xmlns:a="http://schemas.openxmlformats.org/drawingml/2006/main">
              <a:ext uri="{FF2B5EF4-FFF2-40B4-BE49-F238E27FC236}">
                <a16:creationId xmlns:a16="http://schemas.microsoft.com/office/drawing/2014/main" id="{4A5B6ABA-D0F2-49AC-988A-E0C55601FD4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2-14">
            <a:extLst xmlns:a="http://schemas.openxmlformats.org/drawingml/2006/main">
              <a:ext uri="{FF2B5EF4-FFF2-40B4-BE49-F238E27FC236}">
                <a16:creationId xmlns:a16="http://schemas.microsoft.com/office/drawing/2014/main" id="{95832766-3AC8-4D7B-91AE-EB66BA0C7F8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storyboard má problém, jednoduché riešenie a kontakt. Pri každej scéne uveďte schválené tvrdenie a potrebný obrazový podklad.</a:t>
            </a:r>
          </a:p>
        </p:txBody>
      </p:sp>
      <p:sp>
        <p:nvSpPr>
          <p:cNvPr id="16" name="text-22-15">
            <a:extLst xmlns:a="http://schemas.openxmlformats.org/drawingml/2006/main">
              <a:ext uri="{FF2B5EF4-FFF2-40B4-BE49-F238E27FC236}">
                <a16:creationId xmlns:a16="http://schemas.microsoft.com/office/drawing/2014/main" id="{D78796B5-B2C0-4B7D-8F09-EEBC757215C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2-16">
            <a:extLst xmlns:a="http://schemas.openxmlformats.org/drawingml/2006/main">
              <a:ext uri="{FF2B5EF4-FFF2-40B4-BE49-F238E27FC236}">
                <a16:creationId xmlns:a16="http://schemas.microsoft.com/office/drawing/2014/main" id="{E5197A58-7592-48AF-B3A0-A97A6324309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91273811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0">
            <a:extLst xmlns:a="http://schemas.openxmlformats.org/drawingml/2006/main">
              <a:ext uri="{FF2B5EF4-FFF2-40B4-BE49-F238E27FC236}">
                <a16:creationId xmlns:a16="http://schemas.microsoft.com/office/drawing/2014/main" id="{5BF3499F-ECA7-453B-A788-839ACD642F6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3-1">
            <a:extLst xmlns:a="http://schemas.openxmlformats.org/drawingml/2006/main">
              <a:ext uri="{FF2B5EF4-FFF2-40B4-BE49-F238E27FC236}">
                <a16:creationId xmlns:a16="http://schemas.microsoft.com/office/drawing/2014/main" id="{0C8B73ED-F631-4FE7-8F0F-88A306CC018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Shot list a zdroje záberov</a:t>
            </a:r>
          </a:p>
        </p:txBody>
      </p:sp>
      <p:sp>
        <p:nvSpPr>
          <p:cNvPr id="3" name="text-23-2">
            <a:extLst xmlns:a="http://schemas.openxmlformats.org/drawingml/2006/main">
              <a:ext uri="{FF2B5EF4-FFF2-40B4-BE49-F238E27FC236}">
                <a16:creationId xmlns:a16="http://schemas.microsoft.com/office/drawing/2014/main" id="{4ADA1B41-CFB2-46D7-8AE5-2E0AEFF3054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pôvod každého obrazu</a:t>
            </a:r>
          </a:p>
        </p:txBody>
      </p:sp>
      <p:sp>
        <p:nvSpPr>
          <p:cNvPr id="4" name="text-23-3">
            <a:extLst xmlns:a="http://schemas.openxmlformats.org/drawingml/2006/main">
              <a:ext uri="{FF2B5EF4-FFF2-40B4-BE49-F238E27FC236}">
                <a16:creationId xmlns:a16="http://schemas.microsoft.com/office/drawing/2014/main" id="{AA4BAB4C-81C8-41E5-9BF3-B568B34B80A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Rozlíšte reálny a syntetický materiál</a:t>
            </a:r>
          </a:p>
        </p:txBody>
      </p:sp>
      <p:sp>
        <p:nvSpPr>
          <p:cNvPr id="5" name="text-23-4">
            <a:extLst xmlns:a="http://schemas.openxmlformats.org/drawingml/2006/main">
              <a:ext uri="{FF2B5EF4-FFF2-40B4-BE49-F238E27FC236}">
                <a16:creationId xmlns:a16="http://schemas.microsoft.com/office/drawing/2014/main" id="{881B4F79-3811-458A-B5FB-97F8062B02A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3-5">
            <a:extLst xmlns:a="http://schemas.openxmlformats.org/drawingml/2006/main">
              <a:ext uri="{FF2B5EF4-FFF2-40B4-BE49-F238E27FC236}">
                <a16:creationId xmlns:a16="http://schemas.microsoft.com/office/drawing/2014/main" id="{EAE2F0FA-90A2-4D17-A817-0AD43C9A93E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zoznam obsahuje vlastnú prevádzku, licencovanú ikonu a označenú ilustráciu. Overte práva a kontext pre každú položku.</a:t>
            </a:r>
          </a:p>
        </p:txBody>
      </p:sp>
      <p:sp>
        <p:nvSpPr>
          <p:cNvPr id="7" name="text-23-6">
            <a:extLst xmlns:a="http://schemas.openxmlformats.org/drawingml/2006/main">
              <a:ext uri="{FF2B5EF4-FFF2-40B4-BE49-F238E27FC236}">
                <a16:creationId xmlns:a16="http://schemas.microsoft.com/office/drawing/2014/main" id="{74840EB9-03D4-4661-8322-A5A15202068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3-7">
            <a:extLst xmlns:a="http://schemas.openxmlformats.org/drawingml/2006/main">
              <a:ext uri="{FF2B5EF4-FFF2-40B4-BE49-F238E27FC236}">
                <a16:creationId xmlns:a16="http://schemas.microsoft.com/office/drawing/2014/main" id="{32661FA2-C993-4170-AB7A-5BC135FDDE8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36921204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4-0">
            <a:extLst xmlns:a="http://schemas.openxmlformats.org/drawingml/2006/main">
              <a:ext uri="{FF2B5EF4-FFF2-40B4-BE49-F238E27FC236}">
                <a16:creationId xmlns:a16="http://schemas.microsoft.com/office/drawing/2014/main" id="{13597B51-31B2-437D-8A10-85CE709F887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4-1">
            <a:extLst xmlns:a="http://schemas.openxmlformats.org/drawingml/2006/main">
              <a:ext uri="{FF2B5EF4-FFF2-40B4-BE49-F238E27FC236}">
                <a16:creationId xmlns:a16="http://schemas.microsoft.com/office/drawing/2014/main" id="{5CFCD3BA-AD3B-451A-BE4D-5C883859510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Hovorený text v slovenčine</a:t>
            </a:r>
          </a:p>
        </p:txBody>
      </p:sp>
      <p:sp>
        <p:nvSpPr>
          <p:cNvPr id="3" name="text-24-2">
            <a:extLst xmlns:a="http://schemas.openxmlformats.org/drawingml/2006/main">
              <a:ext uri="{FF2B5EF4-FFF2-40B4-BE49-F238E27FC236}">
                <a16:creationId xmlns:a16="http://schemas.microsoft.com/office/drawing/2014/main" id="{8C9C0AAF-D718-42D9-829B-45D03090322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Používajte prirodzené vety</a:t>
            </a:r>
          </a:p>
        </p:txBody>
      </p:sp>
      <p:sp>
        <p:nvSpPr>
          <p:cNvPr id="4" name="text-24-3">
            <a:extLst xmlns:a="http://schemas.openxmlformats.org/drawingml/2006/main">
              <a:ext uri="{FF2B5EF4-FFF2-40B4-BE49-F238E27FC236}">
                <a16:creationId xmlns:a16="http://schemas.microsoft.com/office/drawing/2014/main" id="{1C2283B2-CB8F-43A7-AB8D-B885AACC628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odborné slová a čísla</a:t>
            </a:r>
          </a:p>
        </p:txBody>
      </p:sp>
      <p:sp>
        <p:nvSpPr>
          <p:cNvPr id="5" name="text-24-4">
            <a:extLst xmlns:a="http://schemas.openxmlformats.org/drawingml/2006/main">
              <a:ext uri="{FF2B5EF4-FFF2-40B4-BE49-F238E27FC236}">
                <a16:creationId xmlns:a16="http://schemas.microsoft.com/office/drawing/2014/main" id="{EDD4FF70-B1A6-4192-A991-9EFF411A9C0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4-5">
            <a:extLst xmlns:a="http://schemas.openxmlformats.org/drawingml/2006/main">
              <a:ext uri="{FF2B5EF4-FFF2-40B4-BE49-F238E27FC236}">
                <a16:creationId xmlns:a16="http://schemas.microsoft.com/office/drawing/2014/main" id="{E32DF1E2-47E9-44F4-8F18-1375C2B5B03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dabing vysloví názov firmy nesprávne. Opravte výslovnosť alebo text a zopakujte kontrolu finálneho exportu.</a:t>
            </a:r>
          </a:p>
        </p:txBody>
      </p:sp>
      <p:sp>
        <p:nvSpPr>
          <p:cNvPr id="7" name="text-24-6">
            <a:extLst xmlns:a="http://schemas.openxmlformats.org/drawingml/2006/main">
              <a:ext uri="{FF2B5EF4-FFF2-40B4-BE49-F238E27FC236}">
                <a16:creationId xmlns:a16="http://schemas.microsoft.com/office/drawing/2014/main" id="{5E21F529-B1E9-4F21-BCA5-2FBE1C0ECE0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4-7">
            <a:extLst xmlns:a="http://schemas.openxmlformats.org/drawingml/2006/main">
              <a:ext uri="{FF2B5EF4-FFF2-40B4-BE49-F238E27FC236}">
                <a16:creationId xmlns:a16="http://schemas.microsoft.com/office/drawing/2014/main" id="{3D822DC0-8BDC-4A5D-A5FA-A39A4BED578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22299694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DEFE5714-C451-4592-94FC-69160DFA693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5-1">
            <a:extLst xmlns:a="http://schemas.openxmlformats.org/drawingml/2006/main">
              <a:ext uri="{FF2B5EF4-FFF2-40B4-BE49-F238E27FC236}">
                <a16:creationId xmlns:a16="http://schemas.microsoft.com/office/drawing/2014/main" id="{692F102E-497E-4B9C-BB67-A0B3FD4849A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Syntetický hlas a súhlas</a:t>
            </a:r>
          </a:p>
        </p:txBody>
      </p:sp>
      <p:sp>
        <p:nvSpPr>
          <p:cNvPr id="3" name="text-25-2">
            <a:extLst xmlns:a="http://schemas.openxmlformats.org/drawingml/2006/main">
              <a:ext uri="{FF2B5EF4-FFF2-40B4-BE49-F238E27FC236}">
                <a16:creationId xmlns:a16="http://schemas.microsoft.com/office/drawing/2014/main" id="{406B18E0-1CCB-4E1A-A846-B6EB4F274A60}"/>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Neklonujte človeka bez oprávnenia</a:t>
            </a:r>
          </a:p>
        </p:txBody>
      </p:sp>
      <p:sp>
        <p:nvSpPr>
          <p:cNvPr id="4" name="text-25-3">
            <a:extLst xmlns:a="http://schemas.openxmlformats.org/drawingml/2006/main">
              <a:ext uri="{FF2B5EF4-FFF2-40B4-BE49-F238E27FC236}">
                <a16:creationId xmlns:a16="http://schemas.microsoft.com/office/drawing/2014/main" id="{918CBFC3-5D06-4927-AE36-749BEC6B499B}"/>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Nevytvárajte falošné schválenie</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Žiadosť</a:t>
                      </a:r>
                    </a:p>
                  </a:txBody>
                  <a:tcPr marL="91440" marR="91440" marT="45720" marB="45720">
                    <a:solidFill>
                      <a:srgbClr val="EAF4F0"/>
                    </a:solidFill>
                  </a:tcPr>
                </a:tc>
                <a:tc>
                  <a:txBody>
                    <a:bodyPr/>
                    <a:lstStyle/>
                    <a:p>
                      <a:r>
                        <a:rPr sz="1800" b="1">
                          <a:solidFill>
                            <a:srgbClr val="10263B"/>
                          </a:solidFill>
                          <a:latin typeface="Arial"/>
                          <a:ea typeface="Arial"/>
                          <a:cs typeface="Arial"/>
                        </a:rPr>
                        <a:t>Bezpečná hranica</a:t>
                      </a:r>
                    </a:p>
                  </a:txBody>
                  <a:tcPr marL="91440" marR="91440" marT="45720" marB="45720">
                    <a:solidFill>
                      <a:srgbClr val="EAF4F0"/>
                    </a:solidFill>
                  </a:tcPr>
                </a:tc>
                <a:tc>
                  <a:txBody>
                    <a:bodyPr/>
                    <a:lstStyle/>
                    <a:p>
                      <a:r>
                        <a:rPr sz="1800" b="1">
                          <a:solidFill>
                            <a:srgbClr val="10263B"/>
                          </a:solidFill>
                          <a:latin typeface="Arial"/>
                          <a:ea typeface="Arial"/>
                          <a:cs typeface="Arial"/>
                        </a:rPr>
                        <a:t>Alternatíva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Hlas známej osoby</a:t>
                      </a:r>
                    </a:p>
                  </a:txBody>
                  <a:tcPr marL="91440" marR="91440" marT="45720" marB="45720">
                    <a:solidFill>
                      <a:srgbClr val="FFFFFF"/>
                    </a:solidFill>
                  </a:tcPr>
                </a:tc>
                <a:tc>
                  <a:txBody>
                    <a:bodyPr/>
                    <a:lstStyle/>
                    <a:p>
                      <a:r>
                        <a:rPr sz="1800" b="0">
                          <a:solidFill>
                            <a:srgbClr val="10263B"/>
                          </a:solidFill>
                          <a:latin typeface="Arial"/>
                          <a:ea typeface="Arial"/>
                          <a:cs typeface="Arial"/>
                        </a:rPr>
                        <a:t>Overené oprávnenie a kontext</a:t>
                      </a:r>
                    </a:p>
                  </a:txBody>
                  <a:tcPr marL="91440" marR="91440" marT="45720" marB="45720">
                    <a:solidFill>
                      <a:srgbClr val="FFFFFF"/>
                    </a:solidFill>
                  </a:tcPr>
                </a:tc>
                <a:tc>
                  <a:txBody>
                    <a:bodyPr/>
                    <a:lstStyle/>
                    <a:p>
                      <a:r>
                        <a:rPr sz="1800" b="0">
                          <a:solidFill>
                            <a:srgbClr val="10263B"/>
                          </a:solidFill>
                          <a:latin typeface="Arial"/>
                          <a:ea typeface="Arial"/>
                          <a:cs typeface="Arial"/>
                        </a:rPr>
                        <a:t>Vlastný neutrálny hlas</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Falošná referencia</a:t>
                      </a:r>
                    </a:p>
                  </a:txBody>
                  <a:tcPr marL="91440" marR="91440" marT="45720" marB="45720">
                    <a:solidFill>
                      <a:srgbClr val="FFFFFF"/>
                    </a:solidFill>
                  </a:tcPr>
                </a:tc>
                <a:tc>
                  <a:txBody>
                    <a:bodyPr/>
                    <a:lstStyle/>
                    <a:p>
                      <a:r>
                        <a:rPr sz="1800" b="0">
                          <a:solidFill>
                            <a:srgbClr val="10263B"/>
                          </a:solidFill>
                          <a:latin typeface="Arial"/>
                          <a:ea typeface="Arial"/>
                          <a:cs typeface="Arial"/>
                        </a:rPr>
                        <a:t>Nevydávať za skúsenosť</a:t>
                      </a:r>
                    </a:p>
                  </a:txBody>
                  <a:tcPr marL="91440" marR="91440" marT="45720" marB="45720">
                    <a:solidFill>
                      <a:srgbClr val="FFFFFF"/>
                    </a:solidFill>
                  </a:tcPr>
                </a:tc>
                <a:tc>
                  <a:txBody>
                    <a:bodyPr/>
                    <a:lstStyle/>
                    <a:p>
                      <a:r>
                        <a:rPr sz="1800" b="0">
                          <a:solidFill>
                            <a:srgbClr val="10263B"/>
                          </a:solidFill>
                          <a:latin typeface="Arial"/>
                          <a:ea typeface="Arial"/>
                          <a:cs typeface="Arial"/>
                        </a:rPr>
                        <a:t>Označená modelová ukážka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Nejasný súhlas</a:t>
                      </a:r>
                    </a:p>
                  </a:txBody>
                  <a:tcPr marL="91440" marR="91440" marT="45720" marB="45720">
                    <a:solidFill>
                      <a:srgbClr val="FFFFFF"/>
                    </a:solidFill>
                  </a:tcPr>
                </a:tc>
                <a:tc>
                  <a:txBody>
                    <a:bodyPr/>
                    <a:lstStyle/>
                    <a:p>
                      <a:r>
                        <a:rPr sz="1800" b="0">
                          <a:solidFill>
                            <a:srgbClr val="10263B"/>
                          </a:solidFill>
                          <a:latin typeface="Arial"/>
                          <a:ea typeface="Arial"/>
                          <a:cs typeface="Arial"/>
                        </a:rPr>
                        <a:t>Zastaviť použitie</a:t>
                      </a:r>
                    </a:p>
                  </a:txBody>
                  <a:tcPr marL="91440" marR="91440" marT="45720" marB="45720">
                    <a:solidFill>
                      <a:srgbClr val="FFFFFF"/>
                    </a:solidFill>
                  </a:tcPr>
                </a:tc>
                <a:tc>
                  <a:txBody>
                    <a:bodyPr/>
                    <a:lstStyle/>
                    <a:p>
                      <a:r>
                        <a:rPr sz="1800" b="0">
                          <a:solidFill>
                            <a:srgbClr val="10263B"/>
                          </a:solidFill>
                          <a:latin typeface="Arial"/>
                          <a:ea typeface="Arial"/>
                          <a:cs typeface="Arial"/>
                        </a:rPr>
                        <a:t>Preverenie kompetentným človekom</a:t>
                      </a:r>
                    </a:p>
                  </a:txBody>
                  <a:tcPr marL="91440" marR="91440" marT="45720" marB="45720">
                    <a:solidFill>
                      <a:srgbClr val="FFFFFF"/>
                    </a:solidFill>
                  </a:tcPr>
                </a:tc>
              </a:tr>
            </a:tbl>
          </a:graphicData>
        </a:graphic>
      </p:graphicFrame>
      <p:sp>
        <p:nvSpPr>
          <p:cNvPr id="6" name="text-25-4">
            <a:extLst xmlns:a="http://schemas.openxmlformats.org/drawingml/2006/main">
              <a:ext uri="{FF2B5EF4-FFF2-40B4-BE49-F238E27FC236}">
                <a16:creationId xmlns:a16="http://schemas.microsoft.com/office/drawing/2014/main" id="{71B0017E-A103-4791-B0E8-D95DC25342E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5">
            <a:extLst xmlns:a="http://schemas.openxmlformats.org/drawingml/2006/main">
              <a:ext uri="{FF2B5EF4-FFF2-40B4-BE49-F238E27FC236}">
                <a16:creationId xmlns:a16="http://schemas.microsoft.com/office/drawing/2014/main" id="{DADD4897-5031-4F55-97C8-1D408F1A29F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klient chce hlas známeho moderátora. Odmietnite imitáciu bez oprávnenia a navrhnite vlastný neutrálny hlas.</a:t>
            </a:r>
          </a:p>
        </p:txBody>
      </p:sp>
      <p:sp>
        <p:nvSpPr>
          <p:cNvPr id="8" name="text-25-6">
            <a:extLst xmlns:a="http://schemas.openxmlformats.org/drawingml/2006/main">
              <a:ext uri="{FF2B5EF4-FFF2-40B4-BE49-F238E27FC236}">
                <a16:creationId xmlns:a16="http://schemas.microsoft.com/office/drawing/2014/main" id="{74010D7E-D64B-49F2-83D7-B9F2737D05D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7">
            <a:extLst xmlns:a="http://schemas.openxmlformats.org/drawingml/2006/main">
              <a:ext uri="{FF2B5EF4-FFF2-40B4-BE49-F238E27FC236}">
                <a16:creationId xmlns:a16="http://schemas.microsoft.com/office/drawing/2014/main" id="{8829E07F-D9B7-495A-BBFD-731355EAF91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1256180267"/>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6-0">
            <a:extLst xmlns:a="http://schemas.openxmlformats.org/drawingml/2006/main">
              <a:ext uri="{FF2B5EF4-FFF2-40B4-BE49-F238E27FC236}">
                <a16:creationId xmlns:a16="http://schemas.microsoft.com/office/drawing/2014/main" id="{8D7E9E9A-1578-4477-B212-10F6E7F9612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6-1">
            <a:extLst xmlns:a="http://schemas.openxmlformats.org/drawingml/2006/main">
              <a:ext uri="{FF2B5EF4-FFF2-40B4-BE49-F238E27FC236}">
                <a16:creationId xmlns:a16="http://schemas.microsoft.com/office/drawing/2014/main" id="{D26C34BE-CA1C-4D3C-B8E3-6B2C4C5F6C9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Titulky a čitateľnosť</a:t>
            </a:r>
          </a:p>
        </p:txBody>
      </p:sp>
      <p:sp>
        <p:nvSpPr>
          <p:cNvPr id="3" name="text-26-2">
            <a:extLst xmlns:a="http://schemas.openxmlformats.org/drawingml/2006/main">
              <a:ext uri="{FF2B5EF4-FFF2-40B4-BE49-F238E27FC236}">
                <a16:creationId xmlns:a16="http://schemas.microsoft.com/office/drawing/2014/main" id="{7CD07BE1-E9F6-4AE8-A565-54300B664CE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Preverte význam aj načasovanie</a:t>
            </a:r>
          </a:p>
        </p:txBody>
      </p:sp>
      <p:sp>
        <p:nvSpPr>
          <p:cNvPr id="4" name="text-26-3">
            <a:extLst xmlns:a="http://schemas.openxmlformats.org/drawingml/2006/main">
              <a:ext uri="{FF2B5EF4-FFF2-40B4-BE49-F238E27FC236}">
                <a16:creationId xmlns:a16="http://schemas.microsoft.com/office/drawing/2014/main" id="{B89F6B73-C2FE-4694-8D37-ACD4FF038B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Nespoliehajte sa na automatický prepis</a:t>
            </a:r>
          </a:p>
        </p:txBody>
      </p:sp>
      <p:sp>
        <p:nvSpPr>
          <p:cNvPr id="5" name="text-26-4">
            <a:extLst xmlns:a="http://schemas.openxmlformats.org/drawingml/2006/main">
              <a:ext uri="{FF2B5EF4-FFF2-40B4-BE49-F238E27FC236}">
                <a16:creationId xmlns:a16="http://schemas.microsoft.com/office/drawing/2014/main" id="{D79D5894-5F2C-4575-8770-D24380CAF79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6-5">
            <a:extLst xmlns:a="http://schemas.openxmlformats.org/drawingml/2006/main">
              <a:ext uri="{FF2B5EF4-FFF2-40B4-BE49-F238E27FC236}">
                <a16:creationId xmlns:a16="http://schemas.microsoft.com/office/drawing/2014/main" id="{106BC9F2-5622-4306-B96D-030234443BB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titulok zmenil „nie je zahrnuté“ na „je zahrnuté“. Opravte význam a overte všetky podobné podmienky.</a:t>
            </a:r>
          </a:p>
        </p:txBody>
      </p:sp>
      <p:sp>
        <p:nvSpPr>
          <p:cNvPr id="7" name="text-26-6">
            <a:extLst xmlns:a="http://schemas.openxmlformats.org/drawingml/2006/main">
              <a:ext uri="{FF2B5EF4-FFF2-40B4-BE49-F238E27FC236}">
                <a16:creationId xmlns:a16="http://schemas.microsoft.com/office/drawing/2014/main" id="{673AE99D-EA27-4E4C-8A67-1FCA1173A1B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6-7">
            <a:extLst xmlns:a="http://schemas.openxmlformats.org/drawingml/2006/main">
              <a:ext uri="{FF2B5EF4-FFF2-40B4-BE49-F238E27FC236}">
                <a16:creationId xmlns:a16="http://schemas.microsoft.com/office/drawing/2014/main" id="{DC405858-7C10-477A-A850-A0DE6402ABB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79328097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7-0">
            <a:extLst xmlns:a="http://schemas.openxmlformats.org/drawingml/2006/main">
              <a:ext uri="{FF2B5EF4-FFF2-40B4-BE49-F238E27FC236}">
                <a16:creationId xmlns:a16="http://schemas.microsoft.com/office/drawing/2014/main" id="{5AC7357D-CACD-47D0-A380-1E1F99D43BB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7-1">
            <a:extLst xmlns:a="http://schemas.openxmlformats.org/drawingml/2006/main">
              <a:ext uri="{FF2B5EF4-FFF2-40B4-BE49-F238E27FC236}">
                <a16:creationId xmlns:a16="http://schemas.microsoft.com/office/drawing/2014/main" id="{3CEE7A4D-4722-4BAF-B9F5-E258A54E825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Zvuk hudba a licencie</a:t>
            </a:r>
          </a:p>
        </p:txBody>
      </p:sp>
      <p:sp>
        <p:nvSpPr>
          <p:cNvPr id="3" name="text-27-2">
            <a:extLst xmlns:a="http://schemas.openxmlformats.org/drawingml/2006/main">
              <a:ext uri="{FF2B5EF4-FFF2-40B4-BE49-F238E27FC236}">
                <a16:creationId xmlns:a16="http://schemas.microsoft.com/office/drawing/2014/main" id="{909590CB-177A-4EC4-B936-EB2EC83B410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povolený spôsob použitia</a:t>
            </a:r>
          </a:p>
        </p:txBody>
      </p:sp>
      <p:sp>
        <p:nvSpPr>
          <p:cNvPr id="4" name="text-27-3">
            <a:extLst xmlns:a="http://schemas.openxmlformats.org/drawingml/2006/main">
              <a:ext uri="{FF2B5EF4-FFF2-40B4-BE49-F238E27FC236}">
                <a16:creationId xmlns:a16="http://schemas.microsoft.com/office/drawing/2014/main" id="{473E91BE-2E8C-4BAF-A815-6B710ECD4AB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Nevyberajte skladbu len podľa nálady</a:t>
            </a:r>
          </a:p>
        </p:txBody>
      </p:sp>
      <p:sp>
        <p:nvSpPr>
          <p:cNvPr id="5" name="text-27-4">
            <a:extLst xmlns:a="http://schemas.openxmlformats.org/drawingml/2006/main">
              <a:ext uri="{FF2B5EF4-FFF2-40B4-BE49-F238E27FC236}">
                <a16:creationId xmlns:a16="http://schemas.microsoft.com/office/drawing/2014/main" id="{0D6E3A41-9840-441A-8B61-A5799988A65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7-5">
            <a:extLst xmlns:a="http://schemas.openxmlformats.org/drawingml/2006/main">
              <a:ext uri="{FF2B5EF4-FFF2-40B4-BE49-F238E27FC236}">
                <a16:creationId xmlns:a16="http://schemas.microsoft.com/office/drawing/2014/main" id="{B0D62E46-0C34-40A3-A15C-C3EC1B0D674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spot používa internetovú skladbu bez licencie. Nahraďte ju oprávneným podkladom a uložte dôkaz podmienok.</a:t>
            </a:r>
          </a:p>
        </p:txBody>
      </p:sp>
      <p:sp>
        <p:nvSpPr>
          <p:cNvPr id="7" name="text-27-6">
            <a:extLst xmlns:a="http://schemas.openxmlformats.org/drawingml/2006/main">
              <a:ext uri="{FF2B5EF4-FFF2-40B4-BE49-F238E27FC236}">
                <a16:creationId xmlns:a16="http://schemas.microsoft.com/office/drawing/2014/main" id="{4E51A828-6073-4F83-BFE7-5F6E48D2F4C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7">
            <a:extLst xmlns:a="http://schemas.openxmlformats.org/drawingml/2006/main">
              <a:ext uri="{FF2B5EF4-FFF2-40B4-BE49-F238E27FC236}">
                <a16:creationId xmlns:a16="http://schemas.microsoft.com/office/drawing/2014/main" id="{926AAD88-74FF-4409-B36B-4F13F45EAA4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69895336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8-0">
            <a:extLst xmlns:a="http://schemas.openxmlformats.org/drawingml/2006/main">
              <a:ext uri="{FF2B5EF4-FFF2-40B4-BE49-F238E27FC236}">
                <a16:creationId xmlns:a16="http://schemas.microsoft.com/office/drawing/2014/main" id="{48699018-C4DF-4468-8355-97545BC8676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8-1">
            <a:extLst xmlns:a="http://schemas.openxmlformats.org/drawingml/2006/main">
              <a:ext uri="{FF2B5EF4-FFF2-40B4-BE49-F238E27FC236}">
                <a16:creationId xmlns:a16="http://schemas.microsoft.com/office/drawing/2014/main" id="{6305F0BC-4576-4BF7-96DF-6EDC6EE21A8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Konzistentnosť scén a produktu</a:t>
            </a:r>
          </a:p>
        </p:txBody>
      </p:sp>
      <p:sp>
        <p:nvSpPr>
          <p:cNvPr id="3" name="text-28-2">
            <a:extLst xmlns:a="http://schemas.openxmlformats.org/drawingml/2006/main">
              <a:ext uri="{FF2B5EF4-FFF2-40B4-BE49-F238E27FC236}">
                <a16:creationId xmlns:a16="http://schemas.microsoft.com/office/drawing/2014/main" id="{908449D0-616A-4FC1-A6D8-C6DCF7770D1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detaily medzi zábermi</a:t>
            </a:r>
          </a:p>
        </p:txBody>
      </p:sp>
      <p:sp>
        <p:nvSpPr>
          <p:cNvPr id="4" name="text-28-3">
            <a:extLst xmlns:a="http://schemas.openxmlformats.org/drawingml/2006/main">
              <a:ext uri="{FF2B5EF4-FFF2-40B4-BE49-F238E27FC236}">
                <a16:creationId xmlns:a16="http://schemas.microsoft.com/office/drawing/2014/main" id="{B54637F7-4125-4A5E-9F38-8D85541F96D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Nepovoľte neexistujúcu zmenu</a:t>
            </a:r>
          </a:p>
        </p:txBody>
      </p:sp>
      <p:sp>
        <p:nvSpPr>
          <p:cNvPr id="5" name="text-28-4">
            <a:extLst xmlns:a="http://schemas.openxmlformats.org/drawingml/2006/main">
              <a:ext uri="{FF2B5EF4-FFF2-40B4-BE49-F238E27FC236}">
                <a16:creationId xmlns:a16="http://schemas.microsoft.com/office/drawing/2014/main" id="{2546C61F-31CE-400A-A55F-0291757BF5C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8-5">
            <a:extLst xmlns:a="http://schemas.openxmlformats.org/drawingml/2006/main">
              <a:ext uri="{FF2B5EF4-FFF2-40B4-BE49-F238E27FC236}">
                <a16:creationId xmlns:a16="http://schemas.microsoft.com/office/drawing/2014/main" id="{4B4D35FC-25F2-42D1-B1F1-BE5535FABB0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stroj v druhej scéne získal inú výbavu. Vráťte záber na opravu a porovnajte ho s reálnou referenciou.</a:t>
            </a:r>
          </a:p>
        </p:txBody>
      </p:sp>
      <p:sp>
        <p:nvSpPr>
          <p:cNvPr id="7" name="text-28-6">
            <a:extLst xmlns:a="http://schemas.openxmlformats.org/drawingml/2006/main">
              <a:ext uri="{FF2B5EF4-FFF2-40B4-BE49-F238E27FC236}">
                <a16:creationId xmlns:a16="http://schemas.microsoft.com/office/drawing/2014/main" id="{B647DEA3-D4E4-493B-B63B-8A64A3E76F3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8-7">
            <a:extLst xmlns:a="http://schemas.openxmlformats.org/drawingml/2006/main">
              <a:ext uri="{FF2B5EF4-FFF2-40B4-BE49-F238E27FC236}">
                <a16:creationId xmlns:a16="http://schemas.microsoft.com/office/drawing/2014/main" id="{658B8D56-8C11-4F35-BAF4-0B17C4F75F2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85614269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9-0">
            <a:extLst xmlns:a="http://schemas.openxmlformats.org/drawingml/2006/main">
              <a:ext uri="{FF2B5EF4-FFF2-40B4-BE49-F238E27FC236}">
                <a16:creationId xmlns:a16="http://schemas.microsoft.com/office/drawing/2014/main" id="{41A7D430-B551-482C-B357-45D4AD37CEF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29-1">
            <a:extLst xmlns:a="http://schemas.openxmlformats.org/drawingml/2006/main">
              <a:ext uri="{FF2B5EF4-FFF2-40B4-BE49-F238E27FC236}">
                <a16:creationId xmlns:a16="http://schemas.microsoft.com/office/drawing/2014/main" id="{F63F99D3-2C1F-4847-A90A-E2DCAC76C80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Finálny video export</a:t>
            </a:r>
          </a:p>
        </p:txBody>
      </p:sp>
      <p:sp>
        <p:nvSpPr>
          <p:cNvPr id="3" name="text-29-2">
            <a:extLst xmlns:a="http://schemas.openxmlformats.org/drawingml/2006/main">
              <a:ext uri="{FF2B5EF4-FFF2-40B4-BE49-F238E27FC236}">
                <a16:creationId xmlns:a16="http://schemas.microsoft.com/office/drawing/2014/main" id="{501FD5A9-6A28-4C3B-88B5-7AC42020761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Skontrolujte obraz zvuk a text</a:t>
            </a:r>
          </a:p>
        </p:txBody>
      </p:sp>
      <p:sp>
        <p:nvSpPr>
          <p:cNvPr id="4" name="text-29-3">
            <a:extLst xmlns:a="http://schemas.openxmlformats.org/drawingml/2006/main">
              <a:ext uri="{FF2B5EF4-FFF2-40B4-BE49-F238E27FC236}">
                <a16:creationId xmlns:a16="http://schemas.microsoft.com/office/drawing/2014/main" id="{07ABEABE-6D9B-462C-8578-7C37A6155DB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Preverte skutočný kanál</a:t>
            </a:r>
          </a:p>
        </p:txBody>
      </p:sp>
      <p:sp>
        <p:nvSpPr>
          <p:cNvPr id="5" name="text-29-4">
            <a:extLst xmlns:a="http://schemas.openxmlformats.org/drawingml/2006/main">
              <a:ext uri="{FF2B5EF4-FFF2-40B4-BE49-F238E27FC236}">
                <a16:creationId xmlns:a16="http://schemas.microsoft.com/office/drawing/2014/main" id="{95DA07BE-7931-4674-AD50-136A2DE0C51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9-5">
            <a:extLst xmlns:a="http://schemas.openxmlformats.org/drawingml/2006/main">
              <a:ext uri="{FF2B5EF4-FFF2-40B4-BE49-F238E27FC236}">
                <a16:creationId xmlns:a16="http://schemas.microsoft.com/office/drawing/2014/main" id="{C3464059-6119-49ED-A6C2-35287C6FCD7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export oreže kontakt a zmení diakritiku. Publikovanie zastavte do opravy finálneho súboru.</a:t>
            </a:r>
          </a:p>
        </p:txBody>
      </p:sp>
      <p:sp>
        <p:nvSpPr>
          <p:cNvPr id="7" name="text-29-6">
            <a:extLst xmlns:a="http://schemas.openxmlformats.org/drawingml/2006/main">
              <a:ext uri="{FF2B5EF4-FFF2-40B4-BE49-F238E27FC236}">
                <a16:creationId xmlns:a16="http://schemas.microsoft.com/office/drawing/2014/main" id="{AF704184-D9A0-4EAB-8B4C-792C0D2D000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9-7">
            <a:extLst xmlns:a="http://schemas.openxmlformats.org/drawingml/2006/main">
              <a:ext uri="{FF2B5EF4-FFF2-40B4-BE49-F238E27FC236}">
                <a16:creationId xmlns:a16="http://schemas.microsoft.com/office/drawing/2014/main" id="{4B2467AC-5266-4F82-8097-73E77CA38BE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2813240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0-0">
            <a:extLst xmlns:a="http://schemas.openxmlformats.org/drawingml/2006/main">
              <a:ext uri="{FF2B5EF4-FFF2-40B4-BE49-F238E27FC236}">
                <a16:creationId xmlns:a16="http://schemas.microsoft.com/office/drawing/2014/main" id="{373B9C39-1DF9-4A2B-A377-E87E0422DF8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Storyboard, slovenský text a video balík</a:t>
            </a:r>
          </a:p>
        </p:txBody>
      </p:sp>
      <p:sp>
        <p:nvSpPr>
          <p:cNvPr id="2" name="text-30-1">
            <a:extLst xmlns:a="http://schemas.openxmlformats.org/drawingml/2006/main">
              <a:ext uri="{FF2B5EF4-FFF2-40B4-BE49-F238E27FC236}">
                <a16:creationId xmlns:a16="http://schemas.microsoft.com/office/drawing/2014/main" id="{E4A5B4DC-5BFF-4054-9BA6-0E8752C7844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video balíka</a:t>
            </a:r>
          </a:p>
        </p:txBody>
      </p:sp>
      <p:sp>
        <p:nvSpPr>
          <p:cNvPr id="3" name="text-30-2">
            <a:extLst xmlns:a="http://schemas.openxmlformats.org/drawingml/2006/main">
              <a:ext uri="{FF2B5EF4-FFF2-40B4-BE49-F238E27FC236}">
                <a16:creationId xmlns:a16="http://schemas.microsoft.com/office/drawing/2014/main" id="{56B18C4D-535C-43A9-826C-74DEC5C1F8D8}"/>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Priložte scenár a titulky</a:t>
            </a:r>
          </a:p>
        </p:txBody>
      </p:sp>
      <p:sp>
        <p:nvSpPr>
          <p:cNvPr id="4" name="text-30-3">
            <a:extLst xmlns:a="http://schemas.openxmlformats.org/drawingml/2006/main">
              <a:ext uri="{FF2B5EF4-FFF2-40B4-BE49-F238E27FC236}">
                <a16:creationId xmlns:a16="http://schemas.microsoft.com/office/drawing/2014/main" id="{1ABD5F3B-08D9-4CBC-BB82-C3C7EFCBA7C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Uložte evidenciu práv</a:t>
            </a:r>
          </a:p>
        </p:txBody>
      </p:sp>
      <p:sp>
        <p:nvSpPr>
          <p:cNvPr id="5" name="diagram-node-30-0">
            <a:extLst xmlns:a="http://schemas.openxmlformats.org/drawingml/2006/main">
              <a:ext uri="{FF2B5EF4-FFF2-40B4-BE49-F238E27FC236}">
                <a16:creationId xmlns:a16="http://schemas.microsoft.com/office/drawing/2014/main" id="{BA9F5A60-A84E-4511-A2A9-DB07D2BD6CC4}"/>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Finálne video</a:t>
            </a:r>
          </a:p>
        </p:txBody>
      </p:sp>
      <p:sp>
        <p:nvSpPr>
          <p:cNvPr id="6" name="diagram-node-30-1">
            <a:extLst xmlns:a="http://schemas.openxmlformats.org/drawingml/2006/main">
              <a:ext uri="{FF2B5EF4-FFF2-40B4-BE49-F238E27FC236}">
                <a16:creationId xmlns:a16="http://schemas.microsoft.com/office/drawing/2014/main" id="{5EFA3863-113A-44AA-8B6B-2D589298BD3A}"/>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scenár</a:t>
            </a:r>
          </a:p>
        </p:txBody>
      </p:sp>
      <p:sp>
        <p:nvSpPr>
          <p:cNvPr id="7" name="diagram-node-30-2">
            <a:extLst xmlns:a="http://schemas.openxmlformats.org/drawingml/2006/main">
              <a:ext uri="{FF2B5EF4-FFF2-40B4-BE49-F238E27FC236}">
                <a16:creationId xmlns:a16="http://schemas.microsoft.com/office/drawing/2014/main" id="{859023F5-C9E8-4E72-913C-09A59EFFE5F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Titulky</a:t>
            </a:r>
          </a:p>
        </p:txBody>
      </p:sp>
      <p:sp>
        <p:nvSpPr>
          <p:cNvPr id="8" name="diagram-node-30-3">
            <a:extLst xmlns:a="http://schemas.openxmlformats.org/drawingml/2006/main">
              <a:ext uri="{FF2B5EF4-FFF2-40B4-BE49-F238E27FC236}">
                <a16:creationId xmlns:a16="http://schemas.microsoft.com/office/drawing/2014/main" id="{B77BC4FB-1846-4944-8FAE-A2E99671F13D}"/>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 zdrojov</a:t>
            </a:r>
          </a:p>
        </p:txBody>
      </p:sp>
      <p:sp>
        <p:nvSpPr>
          <p:cNvPr id="9" name="diagram-node-30-4">
            <a:extLst xmlns:a="http://schemas.openxmlformats.org/drawingml/2006/main">
              <a:ext uri="{FF2B5EF4-FFF2-40B4-BE49-F238E27FC236}">
                <a16:creationId xmlns:a16="http://schemas.microsoft.com/office/drawing/2014/main" id="{9DDF8E07-B098-4CAB-BE0B-01766D08EBE6}"/>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Rozsah použitia</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0-13">
            <a:extLst xmlns:a="http://schemas.openxmlformats.org/drawingml/2006/main">
              <a:ext uri="{FF2B5EF4-FFF2-40B4-BE49-F238E27FC236}">
                <a16:creationId xmlns:a16="http://schemas.microsoft.com/office/drawing/2014/main" id="{39A21D24-0598-4D04-9722-0CE582DE5BD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0-14">
            <a:extLst xmlns:a="http://schemas.openxmlformats.org/drawingml/2006/main">
              <a:ext uri="{FF2B5EF4-FFF2-40B4-BE49-F238E27FC236}">
                <a16:creationId xmlns:a16="http://schemas.microsoft.com/office/drawing/2014/main" id="{233A2A2A-038F-473E-A60B-7E4597B5962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zahŕňa video, titulky, storyboard a register zdrojov, pričom ďalšie kanály zostávajú na osobitné preverenie.</a:t>
            </a:r>
          </a:p>
        </p:txBody>
      </p:sp>
      <p:sp>
        <p:nvSpPr>
          <p:cNvPr id="16" name="text-30-15">
            <a:extLst xmlns:a="http://schemas.openxmlformats.org/drawingml/2006/main">
              <a:ext uri="{FF2B5EF4-FFF2-40B4-BE49-F238E27FC236}">
                <a16:creationId xmlns:a16="http://schemas.microsoft.com/office/drawing/2014/main" id="{68BA2510-FE10-47E9-9F29-181689AB7DF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0-16">
            <a:extLst xmlns:a="http://schemas.openxmlformats.org/drawingml/2006/main">
              <a:ext uri="{FF2B5EF4-FFF2-40B4-BE49-F238E27FC236}">
                <a16:creationId xmlns:a16="http://schemas.microsoft.com/office/drawing/2014/main" id="{2FFEB03F-95F2-4F81-9D57-AC220B4BA5A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20328025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279983145ba43f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57B825F2-1B85-46BB-9C45-7B91276D2F8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3" name="text-31-1">
            <a:extLst xmlns:a="http://schemas.openxmlformats.org/drawingml/2006/main">
              <a:ext uri="{FF2B5EF4-FFF2-40B4-BE49-F238E27FC236}">
                <a16:creationId xmlns:a16="http://schemas.microsoft.com/office/drawing/2014/main" id="{452C2603-41A7-43BE-8FCE-79E550ABA532}"/>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Práva na vstupné podklady</a:t>
            </a:r>
          </a:p>
        </p:txBody>
      </p:sp>
      <p:sp>
        <p:nvSpPr>
          <p:cNvPr id="4" name="text-31-2">
            <a:extLst xmlns:a="http://schemas.openxmlformats.org/drawingml/2006/main">
              <a:ext uri="{FF2B5EF4-FFF2-40B4-BE49-F238E27FC236}">
                <a16:creationId xmlns:a16="http://schemas.microsoft.com/office/drawing/2014/main" id="{7C8049EA-1AD5-480F-981C-09921D7E3821}"/>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kto smie čo poskytnúť</a:t>
            </a:r>
          </a:p>
        </p:txBody>
      </p:sp>
      <p:sp>
        <p:nvSpPr>
          <p:cNvPr id="5" name="text-31-3">
            <a:extLst xmlns:a="http://schemas.openxmlformats.org/drawingml/2006/main">
              <a:ext uri="{FF2B5EF4-FFF2-40B4-BE49-F238E27FC236}">
                <a16:creationId xmlns:a16="http://schemas.microsoft.com/office/drawing/2014/main" id="{2898C963-B80B-4C5C-A329-B581D500B874}"/>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Verejná dostupnosť nie je licencia</a:t>
            </a:r>
          </a:p>
        </p:txBody>
      </p:sp>
      <p:sp>
        <p:nvSpPr>
          <p:cNvPr id="6" name="text-31-4">
            <a:extLst xmlns:a="http://schemas.openxmlformats.org/drawingml/2006/main">
              <a:ext uri="{FF2B5EF4-FFF2-40B4-BE49-F238E27FC236}">
                <a16:creationId xmlns:a16="http://schemas.microsoft.com/office/drawing/2014/main" id="{2DBBF77D-DC4D-414D-BBD2-C35649C916B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1-5">
            <a:extLst xmlns:a="http://schemas.openxmlformats.org/drawingml/2006/main">
              <a:ext uri="{FF2B5EF4-FFF2-40B4-BE49-F238E27FC236}">
                <a16:creationId xmlns:a16="http://schemas.microsoft.com/office/drawing/2014/main" id="{D36FAEA3-DBE2-4F95-B3B6-ADBBD8EBABF3}"/>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klient pošle obrázok konkurencie. Nepoužite ho automaticky ako generatívnu referenciu a vyžiadajte pôvod a oprávnenie.</a:t>
            </a:r>
          </a:p>
        </p:txBody>
      </p:sp>
      <p:sp>
        <p:nvSpPr>
          <p:cNvPr id="8" name="text-31-6">
            <a:extLst xmlns:a="http://schemas.openxmlformats.org/drawingml/2006/main">
              <a:ext uri="{FF2B5EF4-FFF2-40B4-BE49-F238E27FC236}">
                <a16:creationId xmlns:a16="http://schemas.microsoft.com/office/drawing/2014/main" id="{E045ABA7-E0C6-4B4C-81E6-7BDCEF00423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1-7">
            <a:extLst xmlns:a="http://schemas.openxmlformats.org/drawingml/2006/main">
              <a:ext uri="{FF2B5EF4-FFF2-40B4-BE49-F238E27FC236}">
                <a16:creationId xmlns:a16="http://schemas.microsoft.com/office/drawing/2014/main" id="{BF91FA92-17F8-4B79-ACC4-1D7666C2DDF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111960207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2-0">
            <a:extLst xmlns:a="http://schemas.openxmlformats.org/drawingml/2006/main">
              <a:ext uri="{FF2B5EF4-FFF2-40B4-BE49-F238E27FC236}">
                <a16:creationId xmlns:a16="http://schemas.microsoft.com/office/drawing/2014/main" id="{7E918C73-4381-4818-8C70-A4474585880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2-1">
            <a:extLst xmlns:a="http://schemas.openxmlformats.org/drawingml/2006/main">
              <a:ext uri="{FF2B5EF4-FFF2-40B4-BE49-F238E27FC236}">
                <a16:creationId xmlns:a16="http://schemas.microsoft.com/office/drawing/2014/main" id="{6201A5FD-3D83-4B90-AFBA-992B968DDCA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Výstup AI a ľudský tvorivý prínos</a:t>
            </a:r>
          </a:p>
        </p:txBody>
      </p:sp>
      <p:sp>
        <p:nvSpPr>
          <p:cNvPr id="3" name="text-32-2">
            <a:extLst xmlns:a="http://schemas.openxmlformats.org/drawingml/2006/main">
              <a:ext uri="{FF2B5EF4-FFF2-40B4-BE49-F238E27FC236}">
                <a16:creationId xmlns:a16="http://schemas.microsoft.com/office/drawing/2014/main" id="{2043ACE1-D21F-42E3-B049-334D1B822328}"/>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Dokumentujte vlastné úpravy</a:t>
            </a:r>
          </a:p>
        </p:txBody>
      </p:sp>
      <p:sp>
        <p:nvSpPr>
          <p:cNvPr id="4" name="text-32-3">
            <a:extLst xmlns:a="http://schemas.openxmlformats.org/drawingml/2006/main">
              <a:ext uri="{FF2B5EF4-FFF2-40B4-BE49-F238E27FC236}">
                <a16:creationId xmlns:a16="http://schemas.microsoft.com/office/drawing/2014/main" id="{33515DCC-E510-4964-988C-4FFE24D37158}"/>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Neprenášajte americký záver na Slovensko</a:t>
            </a:r>
          </a:p>
        </p:txBody>
      </p:sp>
      <p:sp>
        <p:nvSpPr>
          <p:cNvPr id="5" name="diagram-node-32-0">
            <a:extLst xmlns:a="http://schemas.openxmlformats.org/drawingml/2006/main">
              <a:ext uri="{FF2B5EF4-FFF2-40B4-BE49-F238E27FC236}">
                <a16:creationId xmlns:a16="http://schemas.microsoft.com/office/drawing/2014/main" id="{CB1F0323-0F87-47B5-8330-6A51DFE6C43D}"/>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Generovaný návrh</a:t>
            </a:r>
          </a:p>
        </p:txBody>
      </p:sp>
      <p:sp>
        <p:nvSpPr>
          <p:cNvPr id="6" name="diagram-node-32-1">
            <a:extLst xmlns:a="http://schemas.openxmlformats.org/drawingml/2006/main">
              <a:ext uri="{FF2B5EF4-FFF2-40B4-BE49-F238E27FC236}">
                <a16:creationId xmlns:a16="http://schemas.microsoft.com/office/drawing/2014/main" id="{717F842A-9B3E-426F-A124-E6FF2FA80ABB}"/>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Ľudský výber</a:t>
            </a:r>
          </a:p>
        </p:txBody>
      </p:sp>
      <p:sp>
        <p:nvSpPr>
          <p:cNvPr id="7" name="diagram-node-32-2">
            <a:extLst xmlns:a="http://schemas.openxmlformats.org/drawingml/2006/main">
              <a:ext uri="{FF2B5EF4-FFF2-40B4-BE49-F238E27FC236}">
                <a16:creationId xmlns:a16="http://schemas.microsoft.com/office/drawing/2014/main" id="{CF02C55E-22A4-497C-8D8F-6B5652D5F3F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Vlastná kompozícia</a:t>
            </a:r>
          </a:p>
        </p:txBody>
      </p:sp>
      <p:sp>
        <p:nvSpPr>
          <p:cNvPr id="8" name="diagram-node-32-3">
            <a:extLst xmlns:a="http://schemas.openxmlformats.org/drawingml/2006/main">
              <a:ext uri="{FF2B5EF4-FFF2-40B4-BE49-F238E27FC236}">
                <a16:creationId xmlns:a16="http://schemas.microsoft.com/office/drawing/2014/main" id="{301616FA-13CF-4CE6-BA0E-400497421B0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Evidencia úprav</a:t>
            </a:r>
          </a:p>
        </p:txBody>
      </p:sp>
      <p:sp>
        <p:nvSpPr>
          <p:cNvPr id="9" name="diagram-node-32-4">
            <a:extLst xmlns:a="http://schemas.openxmlformats.org/drawingml/2006/main">
              <a:ext uri="{FF2B5EF4-FFF2-40B4-BE49-F238E27FC236}">
                <a16:creationId xmlns:a16="http://schemas.microsoft.com/office/drawing/2014/main" id="{31D29104-3D64-4E15-8F44-08C53B08C0AA}"/>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Odborné preverenie práv</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2-13">
            <a:extLst xmlns:a="http://schemas.openxmlformats.org/drawingml/2006/main">
              <a:ext uri="{FF2B5EF4-FFF2-40B4-BE49-F238E27FC236}">
                <a16:creationId xmlns:a16="http://schemas.microsoft.com/office/drawing/2014/main" id="{BE7A8640-3CF2-4885-B998-92B3410FB5A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2-14">
            <a:extLst xmlns:a="http://schemas.openxmlformats.org/drawingml/2006/main">
              <a:ext uri="{FF2B5EF4-FFF2-40B4-BE49-F238E27FC236}">
                <a16:creationId xmlns:a16="http://schemas.microsoft.com/office/drawing/2014/main" id="{299FA83E-1E61-4A38-AEBC-104190335C8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návrh prešiel vlastným layoutom a textom. Zaznamenajte ľudské kroky, no nesľubujte automatické výlučné práva.</a:t>
            </a:r>
          </a:p>
        </p:txBody>
      </p:sp>
      <p:sp>
        <p:nvSpPr>
          <p:cNvPr id="16" name="text-32-15">
            <a:extLst xmlns:a="http://schemas.openxmlformats.org/drawingml/2006/main">
              <a:ext uri="{FF2B5EF4-FFF2-40B4-BE49-F238E27FC236}">
                <a16:creationId xmlns:a16="http://schemas.microsoft.com/office/drawing/2014/main" id="{3AB68ECA-CFF8-4BFC-93C9-A32BE556AAD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2-16">
            <a:extLst xmlns:a="http://schemas.openxmlformats.org/drawingml/2006/main">
              <a:ext uri="{FF2B5EF4-FFF2-40B4-BE49-F238E27FC236}">
                <a16:creationId xmlns:a16="http://schemas.microsoft.com/office/drawing/2014/main" id="{32277D8C-3424-4829-B0E6-A5ECCF8FE20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66061371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3-0">
            <a:extLst xmlns:a="http://schemas.openxmlformats.org/drawingml/2006/main">
              <a:ext uri="{FF2B5EF4-FFF2-40B4-BE49-F238E27FC236}">
                <a16:creationId xmlns:a16="http://schemas.microsoft.com/office/drawing/2014/main" id="{60B806D6-D99A-4601-9108-3EEE5304DA4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3-1">
            <a:extLst xmlns:a="http://schemas.openxmlformats.org/drawingml/2006/main">
              <a:ext uri="{FF2B5EF4-FFF2-40B4-BE49-F238E27FC236}">
                <a16:creationId xmlns:a16="http://schemas.microsoft.com/office/drawing/2014/main" id="{0568FB61-6414-4A9E-A240-C7A3B4EA7E1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Podobizeň a identita osoby</a:t>
            </a:r>
          </a:p>
        </p:txBody>
      </p:sp>
      <p:sp>
        <p:nvSpPr>
          <p:cNvPr id="3" name="text-33-2">
            <a:extLst xmlns:a="http://schemas.openxmlformats.org/drawingml/2006/main">
              <a:ext uri="{FF2B5EF4-FFF2-40B4-BE49-F238E27FC236}">
                <a16:creationId xmlns:a16="http://schemas.microsoft.com/office/drawing/2014/main" id="{0F50D35C-24F4-41AD-9BA5-F0F750DEC5E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oprávnenie a kontext</a:t>
            </a:r>
          </a:p>
        </p:txBody>
      </p:sp>
      <p:sp>
        <p:nvSpPr>
          <p:cNvPr id="4" name="text-33-3">
            <a:extLst xmlns:a="http://schemas.openxmlformats.org/drawingml/2006/main">
              <a:ext uri="{FF2B5EF4-FFF2-40B4-BE49-F238E27FC236}">
                <a16:creationId xmlns:a16="http://schemas.microsoft.com/office/drawing/2014/main" id="{F31097AD-8A1C-428F-B47F-3E47107526E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Nevytvárajte falošné odporúčanie</a:t>
            </a:r>
          </a:p>
        </p:txBody>
      </p:sp>
      <p:sp>
        <p:nvSpPr>
          <p:cNvPr id="5" name="text-33-4">
            <a:extLst xmlns:a="http://schemas.openxmlformats.org/drawingml/2006/main">
              <a:ext uri="{FF2B5EF4-FFF2-40B4-BE49-F238E27FC236}">
                <a16:creationId xmlns:a16="http://schemas.microsoft.com/office/drawing/2014/main" id="{4A7C81C7-92AE-49ED-A02D-845D69E6E43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3-5">
            <a:extLst xmlns:a="http://schemas.openxmlformats.org/drawingml/2006/main">
              <a:ext uri="{FF2B5EF4-FFF2-40B4-BE49-F238E27FC236}">
                <a16:creationId xmlns:a16="http://schemas.microsoft.com/office/drawing/2014/main" id="{39A7DC2C-C726-4A77-B16D-48D51B6FB33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vizuál pripomína miestneho podnikateľa a tvrdí jeho podporu. Odmietnite ho a vytvorte neidentifikovateľnú označenú ilustráciu.</a:t>
            </a:r>
          </a:p>
        </p:txBody>
      </p:sp>
      <p:sp>
        <p:nvSpPr>
          <p:cNvPr id="7" name="text-33-6">
            <a:extLst xmlns:a="http://schemas.openxmlformats.org/drawingml/2006/main">
              <a:ext uri="{FF2B5EF4-FFF2-40B4-BE49-F238E27FC236}">
                <a16:creationId xmlns:a16="http://schemas.microsoft.com/office/drawing/2014/main" id="{8040743E-B774-478F-B919-7FE8C9FE615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3-7">
            <a:extLst xmlns:a="http://schemas.openxmlformats.org/drawingml/2006/main">
              <a:ext uri="{FF2B5EF4-FFF2-40B4-BE49-F238E27FC236}">
                <a16:creationId xmlns:a16="http://schemas.microsoft.com/office/drawing/2014/main" id="{9CEADC78-5144-4978-B353-4A93497FE73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83086160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0">
            <a:extLst xmlns:a="http://schemas.openxmlformats.org/drawingml/2006/main">
              <a:ext uri="{FF2B5EF4-FFF2-40B4-BE49-F238E27FC236}">
                <a16:creationId xmlns:a16="http://schemas.microsoft.com/office/drawing/2014/main" id="{61085066-34AD-4F72-BE70-F445169A9E2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4-1">
            <a:extLst xmlns:a="http://schemas.openxmlformats.org/drawingml/2006/main">
              <a:ext uri="{FF2B5EF4-FFF2-40B4-BE49-F238E27FC236}">
                <a16:creationId xmlns:a16="http://schemas.microsoft.com/office/drawing/2014/main" id="{30EE70B2-142A-4C5E-95EB-CF8C6153C6E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Ochranné známky a cudzie logo</a:t>
            </a:r>
          </a:p>
        </p:txBody>
      </p:sp>
      <p:sp>
        <p:nvSpPr>
          <p:cNvPr id="3" name="text-34-2">
            <a:extLst xmlns:a="http://schemas.openxmlformats.org/drawingml/2006/main">
              <a:ext uri="{FF2B5EF4-FFF2-40B4-BE49-F238E27FC236}">
                <a16:creationId xmlns:a16="http://schemas.microsoft.com/office/drawing/2014/main" id="{214258C9-4214-4AAC-BB90-992611BEDD7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Nevkladajte logo ako dôkaz vzťahu</a:t>
            </a:r>
          </a:p>
        </p:txBody>
      </p:sp>
      <p:sp>
        <p:nvSpPr>
          <p:cNvPr id="4" name="text-34-3">
            <a:extLst xmlns:a="http://schemas.openxmlformats.org/drawingml/2006/main">
              <a:ext uri="{FF2B5EF4-FFF2-40B4-BE49-F238E27FC236}">
                <a16:creationId xmlns:a16="http://schemas.microsoft.com/office/drawing/2014/main" id="{FCA94D27-5A05-4B17-BB76-73D94846840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kontext použitia</a:t>
            </a:r>
          </a:p>
        </p:txBody>
      </p:sp>
      <p:sp>
        <p:nvSpPr>
          <p:cNvPr id="5" name="text-34-4">
            <a:extLst xmlns:a="http://schemas.openxmlformats.org/drawingml/2006/main">
              <a:ext uri="{FF2B5EF4-FFF2-40B4-BE49-F238E27FC236}">
                <a16:creationId xmlns:a16="http://schemas.microsoft.com/office/drawing/2014/main" id="{A9BC35BF-515C-4412-8C5C-B4496E4FE0B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4-5">
            <a:extLst xmlns:a="http://schemas.openxmlformats.org/drawingml/2006/main">
              <a:ext uri="{FF2B5EF4-FFF2-40B4-BE49-F238E27FC236}">
                <a16:creationId xmlns:a16="http://schemas.microsoft.com/office/drawing/2014/main" id="{F1DE3641-3A85-42D4-B0FF-E1239983308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obrázok obsahuje logo známej platformy a text „partner“. Odstráňte nepodložené tvrdenie a preverujte oprávnenie na označenie.</a:t>
            </a:r>
          </a:p>
        </p:txBody>
      </p:sp>
      <p:sp>
        <p:nvSpPr>
          <p:cNvPr id="7" name="text-34-6">
            <a:extLst xmlns:a="http://schemas.openxmlformats.org/drawingml/2006/main">
              <a:ext uri="{FF2B5EF4-FFF2-40B4-BE49-F238E27FC236}">
                <a16:creationId xmlns:a16="http://schemas.microsoft.com/office/drawing/2014/main" id="{00061755-4557-48B0-9163-956C1E430AD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4-7">
            <a:extLst xmlns:a="http://schemas.openxmlformats.org/drawingml/2006/main">
              <a:ext uri="{FF2B5EF4-FFF2-40B4-BE49-F238E27FC236}">
                <a16:creationId xmlns:a16="http://schemas.microsoft.com/office/drawing/2014/main" id="{B6E7B262-B01A-4957-92B8-6C4D4E577BE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79676466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EC1F840B-B2A6-41EC-AC7F-57DE1215FF3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5-1">
            <a:extLst xmlns:a="http://schemas.openxmlformats.org/drawingml/2006/main">
              <a:ext uri="{FF2B5EF4-FFF2-40B4-BE49-F238E27FC236}">
                <a16:creationId xmlns:a16="http://schemas.microsoft.com/office/drawing/2014/main" id="{882058E9-7600-4D1A-8BA0-0B5C1F8A37A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Označovanie syntetického obsahu</a:t>
            </a:r>
          </a:p>
        </p:txBody>
      </p:sp>
      <p:sp>
        <p:nvSpPr>
          <p:cNvPr id="3" name="text-35-2">
            <a:extLst xmlns:a="http://schemas.openxmlformats.org/drawingml/2006/main">
              <a:ext uri="{FF2B5EF4-FFF2-40B4-BE49-F238E27FC236}">
                <a16:creationId xmlns:a16="http://schemas.microsoft.com/office/drawing/2014/main" id="{99ADD090-3F73-4951-AEA7-6A83276194E1}"/>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Vysvetlite pôvod keď je relevantný</a:t>
            </a:r>
          </a:p>
        </p:txBody>
      </p:sp>
      <p:sp>
        <p:nvSpPr>
          <p:cNvPr id="4" name="text-35-3">
            <a:extLst xmlns:a="http://schemas.openxmlformats.org/drawingml/2006/main">
              <a:ext uri="{FF2B5EF4-FFF2-40B4-BE49-F238E27FC236}">
                <a16:creationId xmlns:a16="http://schemas.microsoft.com/office/drawing/2014/main" id="{F241BFB2-65EB-48D1-AD88-DECAA9E85EDE}"/>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aktuálne pravidlá</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Materiál</a:t>
                      </a:r>
                    </a:p>
                  </a:txBody>
                  <a:tcPr marL="91440" marR="91440" marT="45720" marB="45720">
                    <a:solidFill>
                      <a:srgbClr val="EAF4F0"/>
                    </a:solidFill>
                  </a:tcPr>
                </a:tc>
                <a:tc>
                  <a:txBody>
                    <a:bodyPr/>
                    <a:lstStyle/>
                    <a:p>
                      <a:r>
                        <a:rPr sz="1800" b="1">
                          <a:solidFill>
                            <a:srgbClr val="10263B"/>
                          </a:solidFill>
                          <a:latin typeface="Arial"/>
                          <a:ea typeface="Arial"/>
                          <a:cs typeface="Arial"/>
                        </a:rPr>
                        <a:t>Riziko omylu</a:t>
                      </a:r>
                    </a:p>
                  </a:txBody>
                  <a:tcPr marL="91440" marR="91440" marT="45720" marB="45720">
                    <a:solidFill>
                      <a:srgbClr val="EAF4F0"/>
                    </a:solidFill>
                  </a:tcPr>
                </a:tc>
                <a:tc>
                  <a:txBody>
                    <a:bodyPr/>
                    <a:lstStyle/>
                    <a:p>
                      <a:r>
                        <a:rPr sz="1800" b="1">
                          <a:solidFill>
                            <a:srgbClr val="10263B"/>
                          </a:solidFill>
                          <a:latin typeface="Arial"/>
                          <a:ea typeface="Arial"/>
                          <a:cs typeface="Arial"/>
                        </a:rPr>
                        <a:t>Vysvetlenie kontextu</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Budúci interiér</a:t>
                      </a:r>
                    </a:p>
                  </a:txBody>
                  <a:tcPr marL="91440" marR="91440" marT="45720" marB="45720">
                    <a:solidFill>
                      <a:srgbClr val="FFFFFF"/>
                    </a:solidFill>
                  </a:tcPr>
                </a:tc>
                <a:tc>
                  <a:txBody>
                    <a:bodyPr/>
                    <a:lstStyle/>
                    <a:p>
                      <a:r>
                        <a:rPr sz="1800" b="0">
                          <a:solidFill>
                            <a:srgbClr val="10263B"/>
                          </a:solidFill>
                          <a:latin typeface="Arial"/>
                          <a:ea typeface="Arial"/>
                          <a:cs typeface="Arial"/>
                        </a:rPr>
                        <a:t>Vyzerá ako dnešná prevádzka</a:t>
                      </a:r>
                    </a:p>
                  </a:txBody>
                  <a:tcPr marL="91440" marR="91440" marT="45720" marB="45720">
                    <a:solidFill>
                      <a:srgbClr val="FFFFFF"/>
                    </a:solidFill>
                  </a:tcPr>
                </a:tc>
                <a:tc>
                  <a:txBody>
                    <a:bodyPr/>
                    <a:lstStyle/>
                    <a:p>
                      <a:r>
                        <a:rPr sz="1800" b="0">
                          <a:solidFill>
                            <a:srgbClr val="10263B"/>
                          </a:solidFill>
                          <a:latin typeface="Arial"/>
                          <a:ea typeface="Arial"/>
                          <a:cs typeface="Arial"/>
                        </a:rPr>
                        <a:t>Ilustračný návrh</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Modelový zákazník</a:t>
                      </a:r>
                    </a:p>
                  </a:txBody>
                  <a:tcPr marL="91440" marR="91440" marT="45720" marB="45720">
                    <a:solidFill>
                      <a:srgbClr val="FFFFFF"/>
                    </a:solidFill>
                  </a:tcPr>
                </a:tc>
                <a:tc>
                  <a:txBody>
                    <a:bodyPr/>
                    <a:lstStyle/>
                    <a:p>
                      <a:r>
                        <a:rPr sz="1800" b="0">
                          <a:solidFill>
                            <a:srgbClr val="10263B"/>
                          </a:solidFill>
                          <a:latin typeface="Arial"/>
                          <a:ea typeface="Arial"/>
                          <a:cs typeface="Arial"/>
                        </a:rPr>
                        <a:t>Vyzerá ako skutočná referencia</a:t>
                      </a:r>
                    </a:p>
                  </a:txBody>
                  <a:tcPr marL="91440" marR="91440" marT="45720" marB="45720">
                    <a:solidFill>
                      <a:srgbClr val="FFFFFF"/>
                    </a:solidFill>
                  </a:tcPr>
                </a:tc>
                <a:tc>
                  <a:txBody>
                    <a:bodyPr/>
                    <a:lstStyle/>
                    <a:p>
                      <a:r>
                        <a:rPr sz="1800" b="0">
                          <a:solidFill>
                            <a:srgbClr val="10263B"/>
                          </a:solidFill>
                          <a:latin typeface="Arial"/>
                          <a:ea typeface="Arial"/>
                          <a:cs typeface="Arial"/>
                        </a:rPr>
                        <a:t>Fiktívna ukážka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Reálna fotografia</a:t>
                      </a:r>
                    </a:p>
                  </a:txBody>
                  <a:tcPr marL="91440" marR="91440" marT="45720" marB="45720">
                    <a:solidFill>
                      <a:srgbClr val="FFFFFF"/>
                    </a:solidFill>
                  </a:tcPr>
                </a:tc>
                <a:tc>
                  <a:txBody>
                    <a:bodyPr/>
                    <a:lstStyle/>
                    <a:p>
                      <a:r>
                        <a:rPr sz="1800" b="0">
                          <a:solidFill>
                            <a:srgbClr val="10263B"/>
                          </a:solidFill>
                          <a:latin typeface="Arial"/>
                          <a:ea typeface="Arial"/>
                          <a:cs typeface="Arial"/>
                        </a:rPr>
                        <a:t>Zmenená vlastnosť produktu</a:t>
                      </a:r>
                    </a:p>
                  </a:txBody>
                  <a:tcPr marL="91440" marR="91440" marT="45720" marB="45720">
                    <a:solidFill>
                      <a:srgbClr val="FFFFFF"/>
                    </a:solidFill>
                  </a:tcPr>
                </a:tc>
                <a:tc>
                  <a:txBody>
                    <a:bodyPr/>
                    <a:lstStyle/>
                    <a:p>
                      <a:r>
                        <a:rPr sz="1800" b="0">
                          <a:solidFill>
                            <a:srgbClr val="10263B"/>
                          </a:solidFill>
                          <a:latin typeface="Arial"/>
                          <a:ea typeface="Arial"/>
                          <a:cs typeface="Arial"/>
                        </a:rPr>
                        <a:t>Vecná kontrola úpravy</a:t>
                      </a:r>
                    </a:p>
                  </a:txBody>
                  <a:tcPr marL="91440" marR="91440" marT="45720" marB="45720">
                    <a:solidFill>
                      <a:srgbClr val="FFFFFF"/>
                    </a:solidFill>
                  </a:tcPr>
                </a:tc>
              </a:tr>
            </a:tbl>
          </a:graphicData>
        </a:graphic>
      </p:graphicFrame>
      <p:sp>
        <p:nvSpPr>
          <p:cNvPr id="6" name="text-35-4">
            <a:extLst xmlns:a="http://schemas.openxmlformats.org/drawingml/2006/main">
              <a:ext uri="{FF2B5EF4-FFF2-40B4-BE49-F238E27FC236}">
                <a16:creationId xmlns:a16="http://schemas.microsoft.com/office/drawing/2014/main" id="{04C7AB35-F215-4018-B13F-C44C91BE7A1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5">
            <a:extLst xmlns:a="http://schemas.openxmlformats.org/drawingml/2006/main">
              <a:ext uri="{FF2B5EF4-FFF2-40B4-BE49-F238E27FC236}">
                <a16:creationId xmlns:a16="http://schemas.microsoft.com/office/drawing/2014/main" id="{2D6FD615-916E-457B-B4E6-1FF7F93771E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ukážka budúceho interiéru sa označí „ilustračný návrh“, aby ju divák nepovažoval za súčasnú prevádzku.</a:t>
            </a:r>
          </a:p>
        </p:txBody>
      </p:sp>
      <p:sp>
        <p:nvSpPr>
          <p:cNvPr id="8" name="text-35-6">
            <a:extLst xmlns:a="http://schemas.openxmlformats.org/drawingml/2006/main">
              <a:ext uri="{FF2B5EF4-FFF2-40B4-BE49-F238E27FC236}">
                <a16:creationId xmlns:a16="http://schemas.microsoft.com/office/drawing/2014/main" id="{374D1462-0C37-4C10-AD49-002D978D13C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7">
            <a:extLst xmlns:a="http://schemas.openxmlformats.org/drawingml/2006/main">
              <a:ext uri="{FF2B5EF4-FFF2-40B4-BE49-F238E27FC236}">
                <a16:creationId xmlns:a16="http://schemas.microsoft.com/office/drawing/2014/main" id="{B8D49C4B-06CC-4754-BD8A-96EBFDB2EB7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78247433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0">
            <a:extLst xmlns:a="http://schemas.openxmlformats.org/drawingml/2006/main">
              <a:ext uri="{FF2B5EF4-FFF2-40B4-BE49-F238E27FC236}">
                <a16:creationId xmlns:a16="http://schemas.microsoft.com/office/drawing/2014/main" id="{177807A9-8A5D-4E74-B184-F707A2B1632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6-1">
            <a:extLst xmlns:a="http://schemas.openxmlformats.org/drawingml/2006/main">
              <a:ext uri="{FF2B5EF4-FFF2-40B4-BE49-F238E27FC236}">
                <a16:creationId xmlns:a16="http://schemas.microsoft.com/office/drawing/2014/main" id="{7EFD4B8E-170B-47CC-BBB9-6B4CE49C993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Content Credentials a ich hranice</a:t>
            </a:r>
          </a:p>
        </p:txBody>
      </p:sp>
      <p:sp>
        <p:nvSpPr>
          <p:cNvPr id="3" name="text-36-2">
            <a:extLst xmlns:a="http://schemas.openxmlformats.org/drawingml/2006/main">
              <a:ext uri="{FF2B5EF4-FFF2-40B4-BE49-F238E27FC236}">
                <a16:creationId xmlns:a16="http://schemas.microsoft.com/office/drawing/2014/main" id="{831C8247-66AA-4EDF-9478-7507E79CE6A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Pôvod nie je dôkaz pravdivosti</a:t>
            </a:r>
          </a:p>
        </p:txBody>
      </p:sp>
      <p:sp>
        <p:nvSpPr>
          <p:cNvPr id="4" name="text-36-3">
            <a:extLst xmlns:a="http://schemas.openxmlformats.org/drawingml/2006/main">
              <a:ext uri="{FF2B5EF4-FFF2-40B4-BE49-F238E27FC236}">
                <a16:creationId xmlns:a16="http://schemas.microsoft.com/office/drawing/2014/main" id="{3B2FB594-83FF-4423-92F1-559579D6DA1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dostupnú evidenciu</a:t>
            </a:r>
          </a:p>
        </p:txBody>
      </p:sp>
      <p:sp>
        <p:nvSpPr>
          <p:cNvPr id="5" name="text-36-4">
            <a:extLst xmlns:a="http://schemas.openxmlformats.org/drawingml/2006/main">
              <a:ext uri="{FF2B5EF4-FFF2-40B4-BE49-F238E27FC236}">
                <a16:creationId xmlns:a16="http://schemas.microsoft.com/office/drawing/2014/main" id="{2FF03265-2545-4CE2-A0DB-86C9651FE44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6-5">
            <a:extLst xmlns:a="http://schemas.openxmlformats.org/drawingml/2006/main">
              <a:ext uri="{FF2B5EF4-FFF2-40B4-BE49-F238E27FC236}">
                <a16:creationId xmlns:a16="http://schemas.microsoft.com/office/drawing/2014/main" id="{44C94DD6-2015-4288-8CF9-8B04769EDA3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obrázok má Content Credentials, ale zobrazuje vymyslenú vlastnosť výrobku. Pravdivostná kontrola ho stále musí odmietnuť.</a:t>
            </a:r>
          </a:p>
        </p:txBody>
      </p:sp>
      <p:sp>
        <p:nvSpPr>
          <p:cNvPr id="7" name="text-36-6">
            <a:extLst xmlns:a="http://schemas.openxmlformats.org/drawingml/2006/main">
              <a:ext uri="{FF2B5EF4-FFF2-40B4-BE49-F238E27FC236}">
                <a16:creationId xmlns:a16="http://schemas.microsoft.com/office/drawing/2014/main" id="{A271DA3C-0CE1-4EFD-AC25-005C34D2879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6-7">
            <a:extLst xmlns:a="http://schemas.openxmlformats.org/drawingml/2006/main">
              <a:ext uri="{FF2B5EF4-FFF2-40B4-BE49-F238E27FC236}">
                <a16:creationId xmlns:a16="http://schemas.microsoft.com/office/drawing/2014/main" id="{FD144567-5F3A-429D-81EB-AEB664C76DE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130774796"/>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0">
            <a:extLst xmlns:a="http://schemas.openxmlformats.org/drawingml/2006/main">
              <a:ext uri="{FF2B5EF4-FFF2-40B4-BE49-F238E27FC236}">
                <a16:creationId xmlns:a16="http://schemas.microsoft.com/office/drawing/2014/main" id="{2EDC85CA-6111-48C6-A3B1-670D949AE0F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7-1">
            <a:extLst xmlns:a="http://schemas.openxmlformats.org/drawingml/2006/main">
              <a:ext uri="{FF2B5EF4-FFF2-40B4-BE49-F238E27FC236}">
                <a16:creationId xmlns:a16="http://schemas.microsoft.com/office/drawing/2014/main" id="{38A89170-F0E2-46DE-BF82-5F643C3000E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licencií a schválení</a:t>
            </a:r>
          </a:p>
        </p:txBody>
      </p:sp>
      <p:sp>
        <p:nvSpPr>
          <p:cNvPr id="3" name="text-37-2">
            <a:extLst xmlns:a="http://schemas.openxmlformats.org/drawingml/2006/main">
              <a:ext uri="{FF2B5EF4-FFF2-40B4-BE49-F238E27FC236}">
                <a16:creationId xmlns:a16="http://schemas.microsoft.com/office/drawing/2014/main" id="{9FA23004-4347-4D46-AC76-582F21CC4B2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Ku položke priraďte podmienky</a:t>
            </a:r>
          </a:p>
        </p:txBody>
      </p:sp>
      <p:sp>
        <p:nvSpPr>
          <p:cNvPr id="4" name="text-37-3">
            <a:extLst xmlns:a="http://schemas.openxmlformats.org/drawingml/2006/main">
              <a:ext uri="{FF2B5EF4-FFF2-40B4-BE49-F238E27FC236}">
                <a16:creationId xmlns:a16="http://schemas.microsoft.com/office/drawing/2014/main" id="{6BA73C97-19DC-4262-BAE8-269C6B5A8BD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konkrétnu verziu</a:t>
            </a:r>
          </a:p>
        </p:txBody>
      </p:sp>
      <p:sp>
        <p:nvSpPr>
          <p:cNvPr id="5" name="text-37-4">
            <a:extLst xmlns:a="http://schemas.openxmlformats.org/drawingml/2006/main">
              <a:ext uri="{FF2B5EF4-FFF2-40B4-BE49-F238E27FC236}">
                <a16:creationId xmlns:a16="http://schemas.microsoft.com/office/drawing/2014/main" id="{A58E7CF9-628A-4D60-9F9B-AF1799CB704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7-5">
            <a:extLst xmlns:a="http://schemas.openxmlformats.org/drawingml/2006/main">
              <a:ext uri="{FF2B5EF4-FFF2-40B4-BE49-F238E27FC236}">
                <a16:creationId xmlns:a16="http://schemas.microsoft.com/office/drawing/2014/main" id="{50E521DB-0A37-4FF1-87D2-A2E33A00FC4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eviduje vlastnú fotografiu, licencovaný font a hudbu. Označte, ktorá položka ešte nemá vyriešené oprávnenie.</a:t>
            </a:r>
          </a:p>
        </p:txBody>
      </p:sp>
      <p:sp>
        <p:nvSpPr>
          <p:cNvPr id="7" name="text-37-6">
            <a:extLst xmlns:a="http://schemas.openxmlformats.org/drawingml/2006/main">
              <a:ext uri="{FF2B5EF4-FFF2-40B4-BE49-F238E27FC236}">
                <a16:creationId xmlns:a16="http://schemas.microsoft.com/office/drawing/2014/main" id="{BD6F9F81-BBBB-4D33-92ED-4898198CBE7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7">
            <a:extLst xmlns:a="http://schemas.openxmlformats.org/drawingml/2006/main">
              <a:ext uri="{FF2B5EF4-FFF2-40B4-BE49-F238E27FC236}">
                <a16:creationId xmlns:a16="http://schemas.microsoft.com/office/drawing/2014/main" id="{8D7C66CC-F6AE-4FF1-951B-24C54E8C4B4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1230302911"/>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8-0">
            <a:extLst xmlns:a="http://schemas.openxmlformats.org/drawingml/2006/main">
              <a:ext uri="{FF2B5EF4-FFF2-40B4-BE49-F238E27FC236}">
                <a16:creationId xmlns:a16="http://schemas.microsoft.com/office/drawing/2014/main" id="{D4A2BC4D-973D-461C-8455-E13BAD1BBC0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8-1">
            <a:extLst xmlns:a="http://schemas.openxmlformats.org/drawingml/2006/main">
              <a:ext uri="{FF2B5EF4-FFF2-40B4-BE49-F238E27FC236}">
                <a16:creationId xmlns:a16="http://schemas.microsoft.com/office/drawing/2014/main" id="{EBA4D87D-2B5B-411A-9364-B15758F21BB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Pravdivosť produktového sľubu</a:t>
            </a:r>
          </a:p>
        </p:txBody>
      </p:sp>
      <p:sp>
        <p:nvSpPr>
          <p:cNvPr id="3" name="text-38-2">
            <a:extLst xmlns:a="http://schemas.openxmlformats.org/drawingml/2006/main">
              <a:ext uri="{FF2B5EF4-FFF2-40B4-BE49-F238E27FC236}">
                <a16:creationId xmlns:a16="http://schemas.microsoft.com/office/drawing/2014/main" id="{DD1F85A9-2D3C-4499-940F-58A571CFDB3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výstup so skutočnosťou</a:t>
            </a:r>
          </a:p>
        </p:txBody>
      </p:sp>
      <p:sp>
        <p:nvSpPr>
          <p:cNvPr id="4" name="text-38-3">
            <a:extLst xmlns:a="http://schemas.openxmlformats.org/drawingml/2006/main">
              <a:ext uri="{FF2B5EF4-FFF2-40B4-BE49-F238E27FC236}">
                <a16:creationId xmlns:a16="http://schemas.microsoft.com/office/drawing/2014/main" id="{A40D287C-1E1B-406A-8104-BF8C4E04A01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aj obrazové tvrdenie</a:t>
            </a:r>
          </a:p>
        </p:txBody>
      </p:sp>
      <p:sp>
        <p:nvSpPr>
          <p:cNvPr id="5" name="text-38-4">
            <a:extLst xmlns:a="http://schemas.openxmlformats.org/drawingml/2006/main">
              <a:ext uri="{FF2B5EF4-FFF2-40B4-BE49-F238E27FC236}">
                <a16:creationId xmlns:a16="http://schemas.microsoft.com/office/drawing/2014/main" id="{72F6F545-7DB0-4B69-B93E-2666F1C09A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8-5">
            <a:extLst xmlns:a="http://schemas.openxmlformats.org/drawingml/2006/main">
              <a:ext uri="{FF2B5EF4-FFF2-40B4-BE49-F238E27FC236}">
                <a16:creationId xmlns:a16="http://schemas.microsoft.com/office/drawing/2014/main" id="{1F160EDD-E196-4BA2-979F-C0FA5A30336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hotel má na obrázku bazén, ktorý neexistuje. Materiál nevydávajte za fotografiu ponúkanej prevádzky.</a:t>
            </a:r>
          </a:p>
        </p:txBody>
      </p:sp>
      <p:sp>
        <p:nvSpPr>
          <p:cNvPr id="7" name="text-38-6">
            <a:extLst xmlns:a="http://schemas.openxmlformats.org/drawingml/2006/main">
              <a:ext uri="{FF2B5EF4-FFF2-40B4-BE49-F238E27FC236}">
                <a16:creationId xmlns:a16="http://schemas.microsoft.com/office/drawing/2014/main" id="{D888ED30-5343-48E9-92DB-77786F9B4B8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8-7">
            <a:extLst xmlns:a="http://schemas.openxmlformats.org/drawingml/2006/main">
              <a:ext uri="{FF2B5EF4-FFF2-40B4-BE49-F238E27FC236}">
                <a16:creationId xmlns:a16="http://schemas.microsoft.com/office/drawing/2014/main" id="{D2239001-AB6E-43BF-83CD-285FD4E562C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708119125"/>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9-0">
            <a:extLst xmlns:a="http://schemas.openxmlformats.org/drawingml/2006/main">
              <a:ext uri="{FF2B5EF4-FFF2-40B4-BE49-F238E27FC236}">
                <a16:creationId xmlns:a16="http://schemas.microsoft.com/office/drawing/2014/main" id="{D752BFB6-59CE-48DE-A472-1070B1040FA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39-1">
            <a:extLst xmlns:a="http://schemas.openxmlformats.org/drawingml/2006/main">
              <a:ext uri="{FF2B5EF4-FFF2-40B4-BE49-F238E27FC236}">
                <a16:creationId xmlns:a16="http://schemas.microsoft.com/office/drawing/2014/main" id="{B5C2D089-7B4E-456F-B0FE-540CC92E3DB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Dôvernosť klientskych podkladov</a:t>
            </a:r>
          </a:p>
        </p:txBody>
      </p:sp>
      <p:sp>
        <p:nvSpPr>
          <p:cNvPr id="3" name="text-39-2">
            <a:extLst xmlns:a="http://schemas.openxmlformats.org/drawingml/2006/main">
              <a:ext uri="{FF2B5EF4-FFF2-40B4-BE49-F238E27FC236}">
                <a16:creationId xmlns:a16="http://schemas.microsoft.com/office/drawing/2014/main" id="{119C5684-AD3C-4276-93E6-FADCA50499F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Nahrávajte len oprávnené dáta</a:t>
            </a:r>
          </a:p>
        </p:txBody>
      </p:sp>
      <p:sp>
        <p:nvSpPr>
          <p:cNvPr id="4" name="text-39-3">
            <a:extLst xmlns:a="http://schemas.openxmlformats.org/drawingml/2006/main">
              <a:ext uri="{FF2B5EF4-FFF2-40B4-BE49-F238E27FC236}">
                <a16:creationId xmlns:a16="http://schemas.microsoft.com/office/drawing/2014/main" id="{08BAE702-4692-4461-AB4C-3067DB32185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Neukladajte zbytočné identifikátory</a:t>
            </a:r>
          </a:p>
        </p:txBody>
      </p:sp>
      <p:sp>
        <p:nvSpPr>
          <p:cNvPr id="5" name="text-39-4">
            <a:extLst xmlns:a="http://schemas.openxmlformats.org/drawingml/2006/main">
              <a:ext uri="{FF2B5EF4-FFF2-40B4-BE49-F238E27FC236}">
                <a16:creationId xmlns:a16="http://schemas.microsoft.com/office/drawing/2014/main" id="{8118B24C-E95D-472A-A6AC-D0422633BF8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9-5">
            <a:extLst xmlns:a="http://schemas.openxmlformats.org/drawingml/2006/main">
              <a:ext uri="{FF2B5EF4-FFF2-40B4-BE49-F238E27FC236}">
                <a16:creationId xmlns:a16="http://schemas.microsoft.com/office/drawing/2014/main" id="{8CFD6B35-B321-44C0-A392-4662B52BF07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používa vymyslený názov a produkt. Neprenášajte doň skutočné kontakty klientov ani nezverejnené technické podklady.</a:t>
            </a:r>
          </a:p>
        </p:txBody>
      </p:sp>
      <p:sp>
        <p:nvSpPr>
          <p:cNvPr id="7" name="text-39-6">
            <a:extLst xmlns:a="http://schemas.openxmlformats.org/drawingml/2006/main">
              <a:ext uri="{FF2B5EF4-FFF2-40B4-BE49-F238E27FC236}">
                <a16:creationId xmlns:a16="http://schemas.microsoft.com/office/drawing/2014/main" id="{C4B3BCFF-9405-4AF4-A697-88DD7FE267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9-7">
            <a:extLst xmlns:a="http://schemas.openxmlformats.org/drawingml/2006/main">
              <a:ext uri="{FF2B5EF4-FFF2-40B4-BE49-F238E27FC236}">
                <a16:creationId xmlns:a16="http://schemas.microsoft.com/office/drawing/2014/main" id="{5660B07C-12E8-42A6-BCE0-5855E034ADE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541850905"/>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0-0">
            <a:extLst xmlns:a="http://schemas.openxmlformats.org/drawingml/2006/main">
              <a:ext uri="{FF2B5EF4-FFF2-40B4-BE49-F238E27FC236}">
                <a16:creationId xmlns:a16="http://schemas.microsoft.com/office/drawing/2014/main" id="{5FC0DB1C-5F77-4785-B007-9BA2F566108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Práva, pravdivosť a publikovanie</a:t>
            </a:r>
          </a:p>
        </p:txBody>
      </p:sp>
      <p:sp>
        <p:nvSpPr>
          <p:cNvPr id="2" name="text-40-1">
            <a:extLst xmlns:a="http://schemas.openxmlformats.org/drawingml/2006/main">
              <a:ext uri="{FF2B5EF4-FFF2-40B4-BE49-F238E27FC236}">
                <a16:creationId xmlns:a16="http://schemas.microsoft.com/office/drawing/2014/main" id="{D8AA749C-F907-4EE0-9793-999769F2293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Predpublikačný stop checklist</a:t>
            </a:r>
          </a:p>
        </p:txBody>
      </p:sp>
      <p:sp>
        <p:nvSpPr>
          <p:cNvPr id="3" name="text-40-2">
            <a:extLst xmlns:a="http://schemas.openxmlformats.org/drawingml/2006/main">
              <a:ext uri="{FF2B5EF4-FFF2-40B4-BE49-F238E27FC236}">
                <a16:creationId xmlns:a16="http://schemas.microsoft.com/office/drawing/2014/main" id="{1FE2236D-05BE-49EA-9B7F-9DBCF30221E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Zablokujte nevyriešené práva</a:t>
            </a:r>
          </a:p>
        </p:txBody>
      </p:sp>
      <p:sp>
        <p:nvSpPr>
          <p:cNvPr id="4" name="text-40-3">
            <a:extLst xmlns:a="http://schemas.openxmlformats.org/drawingml/2006/main">
              <a:ext uri="{FF2B5EF4-FFF2-40B4-BE49-F238E27FC236}">
                <a16:creationId xmlns:a16="http://schemas.microsoft.com/office/drawing/2014/main" id="{062CB19D-5A60-4035-A028-B2AE7F136FC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Schvaľujte finálny súbor</a:t>
            </a:r>
          </a:p>
        </p:txBody>
      </p:sp>
      <p:sp>
        <p:nvSpPr>
          <p:cNvPr id="5" name="diagram-node-40-0">
            <a:extLst xmlns:a="http://schemas.openxmlformats.org/drawingml/2006/main">
              <a:ext uri="{FF2B5EF4-FFF2-40B4-BE49-F238E27FC236}">
                <a16:creationId xmlns:a16="http://schemas.microsoft.com/office/drawing/2014/main" id="{2599814A-BC68-4740-A5DF-20CB4726AEF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Pravdivosť</a:t>
            </a:r>
          </a:p>
        </p:txBody>
      </p:sp>
      <p:sp>
        <p:nvSpPr>
          <p:cNvPr id="6" name="diagram-node-40-1">
            <a:extLst xmlns:a="http://schemas.openxmlformats.org/drawingml/2006/main">
              <a:ext uri="{FF2B5EF4-FFF2-40B4-BE49-F238E27FC236}">
                <a16:creationId xmlns:a16="http://schemas.microsoft.com/office/drawing/2014/main" id="{5264A774-9F37-419C-BD5F-801DE1D577CE}"/>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Oprávnenia</a:t>
            </a:r>
          </a:p>
        </p:txBody>
      </p:sp>
      <p:sp>
        <p:nvSpPr>
          <p:cNvPr id="7" name="diagram-node-40-2">
            <a:extLst xmlns:a="http://schemas.openxmlformats.org/drawingml/2006/main">
              <a:ext uri="{FF2B5EF4-FFF2-40B4-BE49-F238E27FC236}">
                <a16:creationId xmlns:a16="http://schemas.microsoft.com/office/drawing/2014/main" id="{B2B92472-D16E-4DD4-BBD8-32063EC294F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Prístupnosť</a:t>
            </a:r>
          </a:p>
        </p:txBody>
      </p:sp>
      <p:sp>
        <p:nvSpPr>
          <p:cNvPr id="8" name="diagram-node-40-3">
            <a:extLst xmlns:a="http://schemas.openxmlformats.org/drawingml/2006/main">
              <a:ext uri="{FF2B5EF4-FFF2-40B4-BE49-F238E27FC236}">
                <a16:creationId xmlns:a16="http://schemas.microsoft.com/office/drawing/2014/main" id="{8B5EE020-A121-4A24-B536-007304E585BF}"/>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Finálny súbor</a:t>
            </a:r>
          </a:p>
        </p:txBody>
      </p:sp>
      <p:sp>
        <p:nvSpPr>
          <p:cNvPr id="9" name="diagram-node-40-4">
            <a:extLst xmlns:a="http://schemas.openxmlformats.org/drawingml/2006/main">
              <a:ext uri="{FF2B5EF4-FFF2-40B4-BE49-F238E27FC236}">
                <a16:creationId xmlns:a16="http://schemas.microsoft.com/office/drawing/2014/main" id="{A9E18A6E-339A-4EBB-B447-02B09BF2070F}"/>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Konkrétne schválenie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0-13">
            <a:extLst xmlns:a="http://schemas.openxmlformats.org/drawingml/2006/main">
              <a:ext uri="{FF2B5EF4-FFF2-40B4-BE49-F238E27FC236}">
                <a16:creationId xmlns:a16="http://schemas.microsoft.com/office/drawing/2014/main" id="{739A9E5A-9672-4A64-8BEE-B429DB3A8BB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0-14">
            <a:extLst xmlns:a="http://schemas.openxmlformats.org/drawingml/2006/main">
              <a:ext uri="{FF2B5EF4-FFF2-40B4-BE49-F238E27FC236}">
                <a16:creationId xmlns:a16="http://schemas.microsoft.com/office/drawing/2014/main" id="{FA94B869-B953-420F-B9F8-D60EA6E88FC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finálny súbor má neoverenú tvár a schválený text. Celé publikovanie zablokujte do vyriešenia práv na podobizeň.</a:t>
            </a:r>
          </a:p>
        </p:txBody>
      </p:sp>
      <p:sp>
        <p:nvSpPr>
          <p:cNvPr id="16" name="text-40-15">
            <a:extLst xmlns:a="http://schemas.openxmlformats.org/drawingml/2006/main">
              <a:ext uri="{FF2B5EF4-FFF2-40B4-BE49-F238E27FC236}">
                <a16:creationId xmlns:a16="http://schemas.microsoft.com/office/drawing/2014/main" id="{2A6C61D2-F87B-4BED-9401-C753722FA99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0-16">
            <a:extLst xmlns:a="http://schemas.openxmlformats.org/drawingml/2006/main">
              <a:ext uri="{FF2B5EF4-FFF2-40B4-BE49-F238E27FC236}">
                <a16:creationId xmlns:a16="http://schemas.microsoft.com/office/drawing/2014/main" id="{0422356E-B332-427E-8E64-DFEDDD7BE89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2049846910"/>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ac7302ce67d429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FF1B3F8D-3C4D-482E-9578-FA87DB85511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3" name="text-41-1">
            <a:extLst xmlns:a="http://schemas.openxmlformats.org/drawingml/2006/main">
              <a:ext uri="{FF2B5EF4-FFF2-40B4-BE49-F238E27FC236}">
                <a16:creationId xmlns:a16="http://schemas.microsoft.com/office/drawing/2014/main" id="{8813F8E7-57E3-4484-B5C9-E8B11ADE30EA}"/>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Cieľ merania pred kampaňou</a:t>
            </a:r>
          </a:p>
        </p:txBody>
      </p:sp>
      <p:sp>
        <p:nvSpPr>
          <p:cNvPr id="4" name="text-41-2">
            <a:extLst xmlns:a="http://schemas.openxmlformats.org/drawingml/2006/main">
              <a:ext uri="{FF2B5EF4-FFF2-40B4-BE49-F238E27FC236}">
                <a16:creationId xmlns:a16="http://schemas.microsoft.com/office/drawing/2014/main" id="{69D9BE00-50BF-4DF0-969E-0701ED64465C}"/>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metriku a zdroj</a:t>
            </a:r>
          </a:p>
        </p:txBody>
      </p:sp>
      <p:sp>
        <p:nvSpPr>
          <p:cNvPr id="5" name="text-41-3">
            <a:extLst xmlns:a="http://schemas.openxmlformats.org/drawingml/2006/main">
              <a:ext uri="{FF2B5EF4-FFF2-40B4-BE49-F238E27FC236}">
                <a16:creationId xmlns:a16="http://schemas.microsoft.com/office/drawing/2014/main" id="{3AB6A258-0134-4DF0-8A9B-929236A388FC}"/>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Nezamieňajte vzhliadnutie za predaj</a:t>
            </a:r>
          </a:p>
        </p:txBody>
      </p:sp>
      <p:sp>
        <p:nvSpPr>
          <p:cNvPr id="6" name="text-41-4">
            <a:extLst xmlns:a="http://schemas.openxmlformats.org/drawingml/2006/main">
              <a:ext uri="{FF2B5EF4-FFF2-40B4-BE49-F238E27FC236}">
                <a16:creationId xmlns:a16="http://schemas.microsoft.com/office/drawing/2014/main" id="{DC2D27A7-FD36-46BC-9CEB-96F58EE6F15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1-5">
            <a:extLst xmlns:a="http://schemas.openxmlformats.org/drawingml/2006/main">
              <a:ext uri="{FF2B5EF4-FFF2-40B4-BE49-F238E27FC236}">
                <a16:creationId xmlns:a16="http://schemas.microsoft.com/office/drawing/2014/main" id="{4DE1E9BE-F88A-4383-9F4E-99E6D19356D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kampaň má cieľ priviesť ľudí na formulár. Oddeľte zobrazenia, návštevy a dokončené dopyty.</a:t>
            </a:r>
          </a:p>
        </p:txBody>
      </p:sp>
      <p:sp>
        <p:nvSpPr>
          <p:cNvPr id="8" name="text-41-6">
            <a:extLst xmlns:a="http://schemas.openxmlformats.org/drawingml/2006/main">
              <a:ext uri="{FF2B5EF4-FFF2-40B4-BE49-F238E27FC236}">
                <a16:creationId xmlns:a16="http://schemas.microsoft.com/office/drawing/2014/main" id="{27A1116F-56D5-4E6F-8B31-CF11319C2AF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1-7">
            <a:extLst xmlns:a="http://schemas.openxmlformats.org/drawingml/2006/main">
              <a:ext uri="{FF2B5EF4-FFF2-40B4-BE49-F238E27FC236}">
                <a16:creationId xmlns:a16="http://schemas.microsoft.com/office/drawing/2014/main" id="{D694D1A3-C3CA-4F50-A9B2-D004B874245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147795072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2-0">
            <a:extLst xmlns:a="http://schemas.openxmlformats.org/drawingml/2006/main">
              <a:ext uri="{FF2B5EF4-FFF2-40B4-BE49-F238E27FC236}">
                <a16:creationId xmlns:a16="http://schemas.microsoft.com/office/drawing/2014/main" id="{6D80E058-1223-4BFD-B250-796098E0D6F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2-1">
            <a:extLst xmlns:a="http://schemas.openxmlformats.org/drawingml/2006/main">
              <a:ext uri="{FF2B5EF4-FFF2-40B4-BE49-F238E27FC236}">
                <a16:creationId xmlns:a16="http://schemas.microsoft.com/office/drawing/2014/main" id="{F2FA9B29-8A39-47BD-A1A5-4FE8B05F838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Experiment bez falošnej istoty</a:t>
            </a:r>
          </a:p>
        </p:txBody>
      </p:sp>
      <p:sp>
        <p:nvSpPr>
          <p:cNvPr id="3" name="text-42-2">
            <a:extLst xmlns:a="http://schemas.openxmlformats.org/drawingml/2006/main">
              <a:ext uri="{FF2B5EF4-FFF2-40B4-BE49-F238E27FC236}">
                <a16:creationId xmlns:a16="http://schemas.microsoft.com/office/drawing/2014/main" id="{77F7C29F-8B21-42F0-9504-ECD714BB969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Meňte jednu hypotézu</a:t>
            </a:r>
          </a:p>
        </p:txBody>
      </p:sp>
      <p:sp>
        <p:nvSpPr>
          <p:cNvPr id="4" name="text-42-3">
            <a:extLst xmlns:a="http://schemas.openxmlformats.org/drawingml/2006/main">
              <a:ext uri="{FF2B5EF4-FFF2-40B4-BE49-F238E27FC236}">
                <a16:creationId xmlns:a16="http://schemas.microsoft.com/office/drawing/2014/main" id="{F9207261-B610-481C-99E5-3B8D6475AEE6}"/>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malú vzorku</a:t>
            </a:r>
          </a:p>
        </p:txBody>
      </p:sp>
      <p:sp>
        <p:nvSpPr>
          <p:cNvPr id="5" name="diagram-node-42-0">
            <a:extLst xmlns:a="http://schemas.openxmlformats.org/drawingml/2006/main">
              <a:ext uri="{FF2B5EF4-FFF2-40B4-BE49-F238E27FC236}">
                <a16:creationId xmlns:a16="http://schemas.microsoft.com/office/drawing/2014/main" id="{CE41932D-3812-48E1-BEEA-22197DD8AF5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Hypotéza</a:t>
            </a:r>
          </a:p>
        </p:txBody>
      </p:sp>
      <p:sp>
        <p:nvSpPr>
          <p:cNvPr id="6" name="diagram-node-42-1">
            <a:extLst xmlns:a="http://schemas.openxmlformats.org/drawingml/2006/main">
              <a:ext uri="{FF2B5EF4-FFF2-40B4-BE49-F238E27FC236}">
                <a16:creationId xmlns:a16="http://schemas.microsoft.com/office/drawing/2014/main" id="{13A8725A-CE70-47E5-BE84-73833629A9FA}"/>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Porovnateľné varianty</a:t>
            </a:r>
          </a:p>
        </p:txBody>
      </p:sp>
      <p:sp>
        <p:nvSpPr>
          <p:cNvPr id="7" name="diagram-node-42-2">
            <a:extLst xmlns:a="http://schemas.openxmlformats.org/drawingml/2006/main">
              <a:ext uri="{FF2B5EF4-FFF2-40B4-BE49-F238E27FC236}">
                <a16:creationId xmlns:a16="http://schemas.microsoft.com/office/drawing/2014/main" id="{238FEDF2-F371-472A-83DC-BBA52B3875ED}"/>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Rovnaká ponuka</a:t>
            </a:r>
          </a:p>
        </p:txBody>
      </p:sp>
      <p:sp>
        <p:nvSpPr>
          <p:cNvPr id="8" name="diagram-node-42-3">
            <a:extLst xmlns:a="http://schemas.openxmlformats.org/drawingml/2006/main">
              <a:ext uri="{FF2B5EF4-FFF2-40B4-BE49-F238E27FC236}">
                <a16:creationId xmlns:a16="http://schemas.microsoft.com/office/drawing/2014/main" id="{070EB260-CA82-45FE-B111-133B301946CE}"/>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Výsledok a obmedzenia</a:t>
            </a:r>
          </a:p>
        </p:txBody>
      </p:sp>
      <p:sp>
        <p:nvSpPr>
          <p:cNvPr id="9" name="diagram-node-42-4">
            <a:extLst xmlns:a="http://schemas.openxmlformats.org/drawingml/2006/main">
              <a:ext uri="{FF2B5EF4-FFF2-40B4-BE49-F238E27FC236}">
                <a16:creationId xmlns:a16="http://schemas.microsoft.com/office/drawing/2014/main" id="{E903EFBE-0C20-4EA0-BF15-114F992D05AE}"/>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Ďalší experiment</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2-13">
            <a:extLst xmlns:a="http://schemas.openxmlformats.org/drawingml/2006/main">
              <a:ext uri="{FF2B5EF4-FFF2-40B4-BE49-F238E27FC236}">
                <a16:creationId xmlns:a16="http://schemas.microsoft.com/office/drawing/2014/main" id="{49307E20-F224-4D77-BE27-0C1B2D32C72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2-14">
            <a:extLst xmlns:a="http://schemas.openxmlformats.org/drawingml/2006/main">
              <a:ext uri="{FF2B5EF4-FFF2-40B4-BE49-F238E27FC236}">
                <a16:creationId xmlns:a16="http://schemas.microsoft.com/office/drawing/2014/main" id="{8D227BD9-50C9-4C39-99BD-BFB9B5F1E7F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porovnajte dve hierarchie banneru pri rovnakej ponuke. Výsledok označte ako predbežný, ak dát nie je dostatok.</a:t>
            </a:r>
          </a:p>
        </p:txBody>
      </p:sp>
      <p:sp>
        <p:nvSpPr>
          <p:cNvPr id="16" name="text-42-15">
            <a:extLst xmlns:a="http://schemas.openxmlformats.org/drawingml/2006/main">
              <a:ext uri="{FF2B5EF4-FFF2-40B4-BE49-F238E27FC236}">
                <a16:creationId xmlns:a16="http://schemas.microsoft.com/office/drawing/2014/main" id="{1AAE708F-9F3C-4445-8E83-F00CA12E369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2-16">
            <a:extLst xmlns:a="http://schemas.openxmlformats.org/drawingml/2006/main">
              <a:ext uri="{FF2B5EF4-FFF2-40B4-BE49-F238E27FC236}">
                <a16:creationId xmlns:a16="http://schemas.microsoft.com/office/drawing/2014/main" id="{C879A48A-328B-4D53-B53C-4688B4E87C1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1046310712"/>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3-0">
            <a:extLst xmlns:a="http://schemas.openxmlformats.org/drawingml/2006/main">
              <a:ext uri="{FF2B5EF4-FFF2-40B4-BE49-F238E27FC236}">
                <a16:creationId xmlns:a16="http://schemas.microsoft.com/office/drawing/2014/main" id="{90A009C6-1F61-465D-8CED-58CCBE38517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3-1">
            <a:extLst xmlns:a="http://schemas.openxmlformats.org/drawingml/2006/main">
              <a:ext uri="{FF2B5EF4-FFF2-40B4-BE49-F238E27FC236}">
                <a16:creationId xmlns:a16="http://schemas.microsoft.com/office/drawing/2014/main" id="{9B230634-3257-42DA-BBEF-D3FB3D4251F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Pracovná rubrika kreatívneho výstupu</a:t>
            </a:r>
          </a:p>
        </p:txBody>
      </p:sp>
      <p:sp>
        <p:nvSpPr>
          <p:cNvPr id="3" name="text-43-2">
            <a:extLst xmlns:a="http://schemas.openxmlformats.org/drawingml/2006/main">
              <a:ext uri="{FF2B5EF4-FFF2-40B4-BE49-F238E27FC236}">
                <a16:creationId xmlns:a16="http://schemas.microsoft.com/office/drawing/2014/main" id="{52EAA7DA-0517-4089-8B86-30D4AC7BDC8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Hodnoťte podľa briefu</a:t>
            </a:r>
          </a:p>
        </p:txBody>
      </p:sp>
      <p:sp>
        <p:nvSpPr>
          <p:cNvPr id="4" name="text-43-3">
            <a:extLst xmlns:a="http://schemas.openxmlformats.org/drawingml/2006/main">
              <a:ext uri="{FF2B5EF4-FFF2-40B4-BE49-F238E27FC236}">
                <a16:creationId xmlns:a16="http://schemas.microsoft.com/office/drawing/2014/main" id="{845FB301-AD87-4320-B443-9540A6D3AFA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Kritická chyba blokuje prijatie</a:t>
            </a:r>
          </a:p>
        </p:txBody>
      </p:sp>
      <p:sp>
        <p:nvSpPr>
          <p:cNvPr id="5" name="text-43-4">
            <a:extLst xmlns:a="http://schemas.openxmlformats.org/drawingml/2006/main">
              <a:ext uri="{FF2B5EF4-FFF2-40B4-BE49-F238E27FC236}">
                <a16:creationId xmlns:a16="http://schemas.microsoft.com/office/drawing/2014/main" id="{0B59D240-6849-4430-A62D-8945C3E9331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3-5">
            <a:extLst xmlns:a="http://schemas.openxmlformats.org/drawingml/2006/main">
              <a:ext uri="{FF2B5EF4-FFF2-40B4-BE49-F238E27FC236}">
                <a16:creationId xmlns:a16="http://schemas.microsoft.com/office/drawing/2014/main" id="{57ADE59A-8BA7-4D3A-8823-1A5EA508892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vizuál má peknú kompozíciu, ale vymyslenú zákaznícku referenciu. Rubrika ho odmietne.</a:t>
            </a:r>
          </a:p>
        </p:txBody>
      </p:sp>
      <p:sp>
        <p:nvSpPr>
          <p:cNvPr id="7" name="text-43-6">
            <a:extLst xmlns:a="http://schemas.openxmlformats.org/drawingml/2006/main">
              <a:ext uri="{FF2B5EF4-FFF2-40B4-BE49-F238E27FC236}">
                <a16:creationId xmlns:a16="http://schemas.microsoft.com/office/drawing/2014/main" id="{AC009FFA-DC4A-4182-8398-87D4325CA42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3-7">
            <a:extLst xmlns:a="http://schemas.openxmlformats.org/drawingml/2006/main">
              <a:ext uri="{FF2B5EF4-FFF2-40B4-BE49-F238E27FC236}">
                <a16:creationId xmlns:a16="http://schemas.microsoft.com/office/drawing/2014/main" id="{2CE9FB8E-A652-4B90-9743-04500F6933A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114285958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0">
            <a:extLst xmlns:a="http://schemas.openxmlformats.org/drawingml/2006/main">
              <a:ext uri="{FF2B5EF4-FFF2-40B4-BE49-F238E27FC236}">
                <a16:creationId xmlns:a16="http://schemas.microsoft.com/office/drawing/2014/main" id="{302B0F3A-450A-46CB-9441-FF04A5AA7AF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4-1">
            <a:extLst xmlns:a="http://schemas.openxmlformats.org/drawingml/2006/main">
              <a:ext uri="{FF2B5EF4-FFF2-40B4-BE49-F238E27FC236}">
                <a16:creationId xmlns:a16="http://schemas.microsoft.com/office/drawing/2014/main" id="{EEEFA01F-D71C-4ED4-98FD-541BE491586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Celkový náklad tvorby</a:t>
            </a:r>
          </a:p>
        </p:txBody>
      </p:sp>
      <p:sp>
        <p:nvSpPr>
          <p:cNvPr id="3" name="text-44-2">
            <a:extLst xmlns:a="http://schemas.openxmlformats.org/drawingml/2006/main">
              <a:ext uri="{FF2B5EF4-FFF2-40B4-BE49-F238E27FC236}">
                <a16:creationId xmlns:a16="http://schemas.microsoft.com/office/drawing/2014/main" id="{185D9EA6-E0D1-4578-BCA4-450920CDCA6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Počítajte iterácie a revíziu</a:t>
            </a:r>
          </a:p>
        </p:txBody>
      </p:sp>
      <p:sp>
        <p:nvSpPr>
          <p:cNvPr id="4" name="text-44-3">
            <a:extLst xmlns:a="http://schemas.openxmlformats.org/drawingml/2006/main">
              <a:ext uri="{FF2B5EF4-FFF2-40B4-BE49-F238E27FC236}">
                <a16:creationId xmlns:a16="http://schemas.microsoft.com/office/drawing/2014/main" id="{5F66C89A-84E4-4404-80F0-21216F73899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kapacitu a peniaze</a:t>
            </a:r>
          </a:p>
        </p:txBody>
      </p:sp>
      <p:sp>
        <p:nvSpPr>
          <p:cNvPr id="5" name="text-44-4">
            <a:extLst xmlns:a="http://schemas.openxmlformats.org/drawingml/2006/main">
              <a:ext uri="{FF2B5EF4-FFF2-40B4-BE49-F238E27FC236}">
                <a16:creationId xmlns:a16="http://schemas.microsoft.com/office/drawing/2014/main" id="{33251ABF-08CC-489B-AC85-0251A62467A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4-5">
            <a:extLst xmlns:a="http://schemas.openxmlformats.org/drawingml/2006/main">
              <a:ext uri="{FF2B5EF4-FFF2-40B4-BE49-F238E27FC236}">
                <a16:creationId xmlns:a16="http://schemas.microsoft.com/office/drawing/2014/main" id="{BE46A27E-F2F1-4161-8E5B-69AAFFBF885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porovnajte ručný banner a AI variant so započítaním výberu a opráv. Nevydávajte samotný čas generovania za celú úsporu.</a:t>
            </a:r>
          </a:p>
        </p:txBody>
      </p:sp>
      <p:sp>
        <p:nvSpPr>
          <p:cNvPr id="7" name="text-44-6">
            <a:extLst xmlns:a="http://schemas.openxmlformats.org/drawingml/2006/main">
              <a:ext uri="{FF2B5EF4-FFF2-40B4-BE49-F238E27FC236}">
                <a16:creationId xmlns:a16="http://schemas.microsoft.com/office/drawing/2014/main" id="{5CB31BFE-9968-4604-A0D9-5807CB53135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4-7">
            <a:extLst xmlns:a="http://schemas.openxmlformats.org/drawingml/2006/main">
              <a:ext uri="{FF2B5EF4-FFF2-40B4-BE49-F238E27FC236}">
                <a16:creationId xmlns:a16="http://schemas.microsoft.com/office/drawing/2014/main" id="{5BA8A23E-AE11-4D59-A3F0-7C18063E804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21308858"/>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3B6B0EF2-F147-47CD-A4F3-C4CB4500643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5-1">
            <a:extLst xmlns:a="http://schemas.openxmlformats.org/drawingml/2006/main">
              <a:ext uri="{FF2B5EF4-FFF2-40B4-BE49-F238E27FC236}">
                <a16:creationId xmlns:a16="http://schemas.microsoft.com/office/drawing/2014/main" id="{2124B2CF-C45E-4BD8-92D7-F9B8B6BBA5D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Spätná väzba od používateľa</a:t>
            </a:r>
          </a:p>
        </p:txBody>
      </p:sp>
      <p:sp>
        <p:nvSpPr>
          <p:cNvPr id="3" name="text-45-2">
            <a:extLst xmlns:a="http://schemas.openxmlformats.org/drawingml/2006/main">
              <a:ext uri="{FF2B5EF4-FFF2-40B4-BE49-F238E27FC236}">
                <a16:creationId xmlns:a16="http://schemas.microsoft.com/office/drawing/2014/main" id="{32A39CF9-2AC2-4C92-9C2F-CD0BF41B82F4}"/>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Pýtajte sa čo pochopil</a:t>
            </a:r>
          </a:p>
        </p:txBody>
      </p:sp>
      <p:sp>
        <p:nvSpPr>
          <p:cNvPr id="4" name="text-45-3">
            <a:extLst xmlns:a="http://schemas.openxmlformats.org/drawingml/2006/main">
              <a:ext uri="{FF2B5EF4-FFF2-40B4-BE49-F238E27FC236}">
                <a16:creationId xmlns:a16="http://schemas.microsoft.com/office/drawing/2014/main" id="{C97B6BBD-6FA4-4334-B924-1F4043B60C4C}"/>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Nemerajte len dojem krásy</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Otázka používateľovi</a:t>
                      </a:r>
                    </a:p>
                  </a:txBody>
                  <a:tcPr marL="91440" marR="91440" marT="45720" marB="45720">
                    <a:solidFill>
                      <a:srgbClr val="EAF4F0"/>
                    </a:solidFill>
                  </a:tcPr>
                </a:tc>
                <a:tc>
                  <a:txBody>
                    <a:bodyPr/>
                    <a:lstStyle/>
                    <a:p>
                      <a:r>
                        <a:rPr sz="1800" b="1">
                          <a:solidFill>
                            <a:srgbClr val="10263B"/>
                          </a:solidFill>
                          <a:latin typeface="Arial"/>
                          <a:ea typeface="Arial"/>
                          <a:cs typeface="Arial"/>
                        </a:rPr>
                        <a:t>Čo zistíme</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Čo stránka ponúka?</a:t>
                      </a:r>
                    </a:p>
                  </a:txBody>
                  <a:tcPr marL="91440" marR="91440" marT="45720" marB="45720">
                    <a:solidFill>
                      <a:srgbClr val="FFFFFF"/>
                    </a:solidFill>
                  </a:tcPr>
                </a:tc>
                <a:tc>
                  <a:txBody>
                    <a:bodyPr/>
                    <a:lstStyle/>
                    <a:p>
                      <a:r>
                        <a:rPr sz="1800" b="0">
                          <a:solidFill>
                            <a:srgbClr val="10263B"/>
                          </a:solidFill>
                          <a:latin typeface="Arial"/>
                          <a:ea typeface="Arial"/>
                          <a:cs typeface="Arial"/>
                        </a:rPr>
                        <a:t>Pochopenie hlavnej správy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Čo urobíte ďalej?</a:t>
                      </a:r>
                    </a:p>
                  </a:txBody>
                  <a:tcPr marL="91440" marR="91440" marT="45720" marB="45720">
                    <a:solidFill>
                      <a:srgbClr val="FFFFFF"/>
                    </a:solidFill>
                  </a:tcPr>
                </a:tc>
                <a:tc>
                  <a:txBody>
                    <a:bodyPr/>
                    <a:lstStyle/>
                    <a:p>
                      <a:r>
                        <a:rPr sz="1800" b="0">
                          <a:solidFill>
                            <a:srgbClr val="10263B"/>
                          </a:solidFill>
                          <a:latin typeface="Arial"/>
                          <a:ea typeface="Arial"/>
                          <a:cs typeface="Arial"/>
                        </a:rPr>
                        <a:t>Jasnosť výzvy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Čo je skutočné a čo ilustrácia?</a:t>
                      </a:r>
                    </a:p>
                  </a:txBody>
                  <a:tcPr marL="91440" marR="91440" marT="45720" marB="45720">
                    <a:solidFill>
                      <a:srgbClr val="FFFFFF"/>
                    </a:solidFill>
                  </a:tcPr>
                </a:tc>
                <a:tc>
                  <a:txBody>
                    <a:bodyPr/>
                    <a:lstStyle/>
                    <a:p>
                      <a:r>
                        <a:rPr sz="1800" b="0">
                          <a:solidFill>
                            <a:srgbClr val="10263B"/>
                          </a:solidFill>
                          <a:latin typeface="Arial"/>
                          <a:ea typeface="Arial"/>
                          <a:cs typeface="Arial"/>
                        </a:rPr>
                        <a:t>Pravdivé očakávanie</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Ktorá podmienka chýba?</a:t>
                      </a:r>
                    </a:p>
                  </a:txBody>
                  <a:tcPr marL="91440" marR="91440" marT="45720" marB="45720">
                    <a:solidFill>
                      <a:srgbClr val="FFFFFF"/>
                    </a:solidFill>
                  </a:tcPr>
                </a:tc>
                <a:tc>
                  <a:txBody>
                    <a:bodyPr/>
                    <a:lstStyle/>
                    <a:p>
                      <a:r>
                        <a:rPr sz="1800" b="0">
                          <a:solidFill>
                            <a:srgbClr val="10263B"/>
                          </a:solidFill>
                          <a:latin typeface="Arial"/>
                          <a:ea typeface="Arial"/>
                          <a:cs typeface="Arial"/>
                        </a:rPr>
                        <a:t>Úplnosť informácie</a:t>
                      </a:r>
                    </a:p>
                  </a:txBody>
                  <a:tcPr marL="91440" marR="91440" marT="45720" marB="45720">
                    <a:solidFill>
                      <a:srgbClr val="FFFFFF"/>
                    </a:solidFill>
                  </a:tcPr>
                </a:tc>
              </a:tr>
            </a:tbl>
          </a:graphicData>
        </a:graphic>
      </p:graphicFrame>
      <p:sp>
        <p:nvSpPr>
          <p:cNvPr id="6" name="text-45-4">
            <a:extLst xmlns:a="http://schemas.openxmlformats.org/drawingml/2006/main">
              <a:ext uri="{FF2B5EF4-FFF2-40B4-BE49-F238E27FC236}">
                <a16:creationId xmlns:a16="http://schemas.microsoft.com/office/drawing/2014/main" id="{B2D8A635-8328-4B86-AFF1-59C419A2551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5">
            <a:extLst xmlns:a="http://schemas.openxmlformats.org/drawingml/2006/main">
              <a:ext uri="{FF2B5EF4-FFF2-40B4-BE49-F238E27FC236}">
                <a16:creationId xmlns:a16="http://schemas.microsoft.com/office/drawing/2014/main" id="{359ADE3F-64F7-4C89-AB1E-50820BEF348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používateľ si myslí, že ilustrácia ukazuje reálny produkt. Upravte označenie alebo obraz, kým význam nebude jasný.</a:t>
            </a:r>
          </a:p>
        </p:txBody>
      </p:sp>
      <p:sp>
        <p:nvSpPr>
          <p:cNvPr id="8" name="text-45-6">
            <a:extLst xmlns:a="http://schemas.openxmlformats.org/drawingml/2006/main">
              <a:ext uri="{FF2B5EF4-FFF2-40B4-BE49-F238E27FC236}">
                <a16:creationId xmlns:a16="http://schemas.microsoft.com/office/drawing/2014/main" id="{A51B7129-920A-48D8-8442-3028E8D0FEA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7">
            <a:extLst xmlns:a="http://schemas.openxmlformats.org/drawingml/2006/main">
              <a:ext uri="{FF2B5EF4-FFF2-40B4-BE49-F238E27FC236}">
                <a16:creationId xmlns:a16="http://schemas.microsoft.com/office/drawing/2014/main" id="{4598DC90-FB9E-48D3-B469-1F9CCA77CD2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1453170726"/>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0">
            <a:extLst xmlns:a="http://schemas.openxmlformats.org/drawingml/2006/main">
              <a:ext uri="{FF2B5EF4-FFF2-40B4-BE49-F238E27FC236}">
                <a16:creationId xmlns:a16="http://schemas.microsoft.com/office/drawing/2014/main" id="{C343A087-9199-404B-B0F8-CAFB9A31958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6-1">
            <a:extLst xmlns:a="http://schemas.openxmlformats.org/drawingml/2006/main">
              <a:ext uri="{FF2B5EF4-FFF2-40B4-BE49-F238E27FC236}">
                <a16:creationId xmlns:a16="http://schemas.microsoft.com/office/drawing/2014/main" id="{D1AB2BCF-A9EE-4FF8-B42D-C82950724F3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Verzovanie a schválené úpravy</a:t>
            </a:r>
          </a:p>
        </p:txBody>
      </p:sp>
      <p:sp>
        <p:nvSpPr>
          <p:cNvPr id="3" name="text-46-2">
            <a:extLst xmlns:a="http://schemas.openxmlformats.org/drawingml/2006/main">
              <a:ext uri="{FF2B5EF4-FFF2-40B4-BE49-F238E27FC236}">
                <a16:creationId xmlns:a16="http://schemas.microsoft.com/office/drawing/2014/main" id="{ACFD048E-7C07-4AA6-973F-E723065A0F0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čo sa zmenilo</a:t>
            </a:r>
          </a:p>
        </p:txBody>
      </p:sp>
      <p:sp>
        <p:nvSpPr>
          <p:cNvPr id="4" name="text-46-3">
            <a:extLst xmlns:a="http://schemas.openxmlformats.org/drawingml/2006/main">
              <a:ext uri="{FF2B5EF4-FFF2-40B4-BE49-F238E27FC236}">
                <a16:creationId xmlns:a16="http://schemas.microsoft.com/office/drawing/2014/main" id="{6EE4A238-099E-40C3-864C-A4CC4DDC276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Obnovte kontrolu podstatnej zmeny</a:t>
            </a:r>
          </a:p>
        </p:txBody>
      </p:sp>
      <p:sp>
        <p:nvSpPr>
          <p:cNvPr id="5" name="text-46-4">
            <a:extLst xmlns:a="http://schemas.openxmlformats.org/drawingml/2006/main">
              <a:ext uri="{FF2B5EF4-FFF2-40B4-BE49-F238E27FC236}">
                <a16:creationId xmlns:a16="http://schemas.microsoft.com/office/drawing/2014/main" id="{E430C131-EFB8-467E-956D-4952185C6D5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6-5">
            <a:extLst xmlns:a="http://schemas.openxmlformats.org/drawingml/2006/main">
              <a:ext uri="{FF2B5EF4-FFF2-40B4-BE49-F238E27FC236}">
                <a16:creationId xmlns:a16="http://schemas.microsoft.com/office/drawing/2014/main" id="{86C8EAFD-7615-4E83-A32E-9B906A323B2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mobilný výrez skryl podmienku ponuky. Obnovte kontrolu a opravte výrez pred publikovaním.</a:t>
            </a:r>
          </a:p>
        </p:txBody>
      </p:sp>
      <p:sp>
        <p:nvSpPr>
          <p:cNvPr id="7" name="text-46-6">
            <a:extLst xmlns:a="http://schemas.openxmlformats.org/drawingml/2006/main">
              <a:ext uri="{FF2B5EF4-FFF2-40B4-BE49-F238E27FC236}">
                <a16:creationId xmlns:a16="http://schemas.microsoft.com/office/drawing/2014/main" id="{72D6B163-6E90-457D-AB48-61D3F104F7B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6-7">
            <a:extLst xmlns:a="http://schemas.openxmlformats.org/drawingml/2006/main">
              <a:ext uri="{FF2B5EF4-FFF2-40B4-BE49-F238E27FC236}">
                <a16:creationId xmlns:a16="http://schemas.microsoft.com/office/drawing/2014/main" id="{A671CEB4-CF61-4A6F-BB55-8C234320412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1427357956"/>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0">
            <a:extLst xmlns:a="http://schemas.openxmlformats.org/drawingml/2006/main">
              <a:ext uri="{FF2B5EF4-FFF2-40B4-BE49-F238E27FC236}">
                <a16:creationId xmlns:a16="http://schemas.microsoft.com/office/drawing/2014/main" id="{A26E1E31-039A-4B90-8621-F83A1F3556E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7-1">
            <a:extLst xmlns:a="http://schemas.openxmlformats.org/drawingml/2006/main">
              <a:ext uri="{FF2B5EF4-FFF2-40B4-BE49-F238E27FC236}">
                <a16:creationId xmlns:a16="http://schemas.microsoft.com/office/drawing/2014/main" id="{DD49978D-586F-4E86-A8E2-824B8636222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Reakcia na chybný publikovaný materiál</a:t>
            </a:r>
          </a:p>
        </p:txBody>
      </p:sp>
      <p:sp>
        <p:nvSpPr>
          <p:cNvPr id="3" name="text-47-2">
            <a:extLst xmlns:a="http://schemas.openxmlformats.org/drawingml/2006/main">
              <a:ext uri="{FF2B5EF4-FFF2-40B4-BE49-F238E27FC236}">
                <a16:creationId xmlns:a16="http://schemas.microsoft.com/office/drawing/2014/main" id="{971D02A5-CA49-4B75-BF20-95C7DF7CD5D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Pozastavte distribúciu</a:t>
            </a:r>
          </a:p>
        </p:txBody>
      </p:sp>
      <p:sp>
        <p:nvSpPr>
          <p:cNvPr id="4" name="text-47-3">
            <a:extLst xmlns:a="http://schemas.openxmlformats.org/drawingml/2006/main">
              <a:ext uri="{FF2B5EF4-FFF2-40B4-BE49-F238E27FC236}">
                <a16:creationId xmlns:a16="http://schemas.microsoft.com/office/drawing/2014/main" id="{38869455-03F0-41CD-94B3-D50E0B7B23C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Opravte zdroj aj varianty</a:t>
            </a:r>
          </a:p>
        </p:txBody>
      </p:sp>
      <p:sp>
        <p:nvSpPr>
          <p:cNvPr id="5" name="text-47-4">
            <a:extLst xmlns:a="http://schemas.openxmlformats.org/drawingml/2006/main">
              <a:ext uri="{FF2B5EF4-FFF2-40B4-BE49-F238E27FC236}">
                <a16:creationId xmlns:a16="http://schemas.microsoft.com/office/drawing/2014/main" id="{684C183B-A13E-4D69-B421-492A60A54B5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7-5">
            <a:extLst xmlns:a="http://schemas.openxmlformats.org/drawingml/2006/main">
              <a:ext uri="{FF2B5EF4-FFF2-40B4-BE49-F238E27FC236}">
                <a16:creationId xmlns:a16="http://schemas.microsoft.com/office/drawing/2014/main" id="{11682411-2805-4AEE-B50A-2C325C6B44E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reklama má nepravdivú vlastnosť. Pozastavte jej používanie a vyhľadajte rovnaký claim v ďalších formátoch.</a:t>
            </a:r>
          </a:p>
        </p:txBody>
      </p:sp>
      <p:sp>
        <p:nvSpPr>
          <p:cNvPr id="7" name="text-47-6">
            <a:extLst xmlns:a="http://schemas.openxmlformats.org/drawingml/2006/main">
              <a:ext uri="{FF2B5EF4-FFF2-40B4-BE49-F238E27FC236}">
                <a16:creationId xmlns:a16="http://schemas.microsoft.com/office/drawing/2014/main" id="{6FEAE6E2-2394-4144-8670-B69D9F85C6F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7">
            <a:extLst xmlns:a="http://schemas.openxmlformats.org/drawingml/2006/main">
              <a:ext uri="{FF2B5EF4-FFF2-40B4-BE49-F238E27FC236}">
                <a16:creationId xmlns:a16="http://schemas.microsoft.com/office/drawing/2014/main" id="{7ED0DDA5-9E43-41E3-8FF4-B5B090B64F8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1213707927"/>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8-0">
            <a:extLst xmlns:a="http://schemas.openxmlformats.org/drawingml/2006/main">
              <a:ext uri="{FF2B5EF4-FFF2-40B4-BE49-F238E27FC236}">
                <a16:creationId xmlns:a16="http://schemas.microsoft.com/office/drawing/2014/main" id="{53AA97A7-CD17-418F-94C0-AF51F7FBAA5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8-1">
            <a:extLst xmlns:a="http://schemas.openxmlformats.org/drawingml/2006/main">
              <a:ext uri="{FF2B5EF4-FFF2-40B4-BE49-F238E27FC236}">
                <a16:creationId xmlns:a16="http://schemas.microsoft.com/office/drawing/2014/main" id="{53A63AE2-BAC4-4E91-8FBF-D75C79F1D90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Archív a bezpečné odovzdanie</a:t>
            </a:r>
          </a:p>
        </p:txBody>
      </p:sp>
      <p:sp>
        <p:nvSpPr>
          <p:cNvPr id="3" name="text-48-2">
            <a:extLst xmlns:a="http://schemas.openxmlformats.org/drawingml/2006/main">
              <a:ext uri="{FF2B5EF4-FFF2-40B4-BE49-F238E27FC236}">
                <a16:creationId xmlns:a16="http://schemas.microsoft.com/office/drawing/2014/main" id="{401CB7BE-9A3F-4E01-97AE-8544DC98E39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Uchovajte potrebné dôkazy</a:t>
            </a:r>
          </a:p>
        </p:txBody>
      </p:sp>
      <p:sp>
        <p:nvSpPr>
          <p:cNvPr id="4" name="text-48-3">
            <a:extLst xmlns:a="http://schemas.openxmlformats.org/drawingml/2006/main">
              <a:ext uri="{FF2B5EF4-FFF2-40B4-BE49-F238E27FC236}">
                <a16:creationId xmlns:a16="http://schemas.microsoft.com/office/drawing/2014/main" id="{FC8133F9-C2EB-48DA-8858-F0C0DE9E58E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Odstráňte nadbytočné osobné podklady</a:t>
            </a:r>
          </a:p>
        </p:txBody>
      </p:sp>
      <p:sp>
        <p:nvSpPr>
          <p:cNvPr id="5" name="text-48-4">
            <a:extLst xmlns:a="http://schemas.openxmlformats.org/drawingml/2006/main">
              <a:ext uri="{FF2B5EF4-FFF2-40B4-BE49-F238E27FC236}">
                <a16:creationId xmlns:a16="http://schemas.microsoft.com/office/drawing/2014/main" id="{45FCEA0A-3355-4DFF-8EF0-2189EE6C258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8-5">
            <a:extLst xmlns:a="http://schemas.openxmlformats.org/drawingml/2006/main">
              <a:ext uri="{FF2B5EF4-FFF2-40B4-BE49-F238E27FC236}">
                <a16:creationId xmlns:a16="http://schemas.microsoft.com/office/drawing/2014/main" id="{D824415D-CA16-46D4-AE42-FFF7B95F1D8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archív obsahuje finálne súbory a register práv, no nepotrebné osobné skúšobné fotografie sa odstránia podľa schváleného postupu.</a:t>
            </a:r>
          </a:p>
        </p:txBody>
      </p:sp>
      <p:sp>
        <p:nvSpPr>
          <p:cNvPr id="7" name="text-48-6">
            <a:extLst xmlns:a="http://schemas.openxmlformats.org/drawingml/2006/main">
              <a:ext uri="{FF2B5EF4-FFF2-40B4-BE49-F238E27FC236}">
                <a16:creationId xmlns:a16="http://schemas.microsoft.com/office/drawing/2014/main" id="{964F32D8-31E3-42B4-8A8F-2AAE9571F72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8-7">
            <a:extLst xmlns:a="http://schemas.openxmlformats.org/drawingml/2006/main">
              <a:ext uri="{FF2B5EF4-FFF2-40B4-BE49-F238E27FC236}">
                <a16:creationId xmlns:a16="http://schemas.microsoft.com/office/drawing/2014/main" id="{659DB44D-1C21-4777-93DD-6E35CB0AD36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669154932"/>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0">
            <a:extLst xmlns:a="http://schemas.openxmlformats.org/drawingml/2006/main">
              <a:ext uri="{FF2B5EF4-FFF2-40B4-BE49-F238E27FC236}">
                <a16:creationId xmlns:a16="http://schemas.microsoft.com/office/drawing/2014/main" id="{6C7071BB-1629-43E4-95B2-9342443EFC4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49-1">
            <a:extLst xmlns:a="http://schemas.openxmlformats.org/drawingml/2006/main">
              <a:ext uri="{FF2B5EF4-FFF2-40B4-BE49-F238E27FC236}">
                <a16:creationId xmlns:a16="http://schemas.microsoft.com/office/drawing/2014/main" id="{6A5D3560-6B4D-4F5E-8BB7-FE2989DB9EE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Rozhodnutie o ďalšej tvorbe</a:t>
            </a:r>
          </a:p>
        </p:txBody>
      </p:sp>
      <p:sp>
        <p:nvSpPr>
          <p:cNvPr id="3" name="text-49-2">
            <a:extLst xmlns:a="http://schemas.openxmlformats.org/drawingml/2006/main">
              <a:ext uri="{FF2B5EF4-FFF2-40B4-BE49-F238E27FC236}">
                <a16:creationId xmlns:a16="http://schemas.microsoft.com/office/drawing/2014/main" id="{A0E7EAB9-4060-4B4B-85F9-CADCEAAFCC6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výsledok aj kvalitu</a:t>
            </a:r>
          </a:p>
        </p:txBody>
      </p:sp>
      <p:sp>
        <p:nvSpPr>
          <p:cNvPr id="4" name="text-49-3">
            <a:extLst xmlns:a="http://schemas.openxmlformats.org/drawingml/2006/main">
              <a:ext uri="{FF2B5EF4-FFF2-40B4-BE49-F238E27FC236}">
                <a16:creationId xmlns:a16="http://schemas.microsoft.com/office/drawing/2014/main" id="{82108ABB-B4C7-449A-BF08-4E5041FA7E0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Neautomatizujte publikovanie bez kontroly</a:t>
            </a:r>
          </a:p>
        </p:txBody>
      </p:sp>
      <p:sp>
        <p:nvSpPr>
          <p:cNvPr id="5" name="text-49-4">
            <a:extLst xmlns:a="http://schemas.openxmlformats.org/drawingml/2006/main">
              <a:ext uri="{FF2B5EF4-FFF2-40B4-BE49-F238E27FC236}">
                <a16:creationId xmlns:a16="http://schemas.microsoft.com/office/drawing/2014/main" id="{8C5E4C7C-55DD-4D3B-B24F-07601AB7D62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9-5">
            <a:extLst xmlns:a="http://schemas.openxmlformats.org/drawingml/2006/main">
              <a:ext uri="{FF2B5EF4-FFF2-40B4-BE49-F238E27FC236}">
                <a16:creationId xmlns:a16="http://schemas.microsoft.com/office/drawing/2014/main" id="{8041E617-4517-4BE1-AE44-CAC2590FE14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zrýchlil návrhy, ale zhoršil pravdivosť produktov. Odporučte zmeniť proces, nie zvýšiť počet automatických publikácií.</a:t>
            </a:r>
          </a:p>
        </p:txBody>
      </p:sp>
      <p:sp>
        <p:nvSpPr>
          <p:cNvPr id="7" name="text-49-6">
            <a:extLst xmlns:a="http://schemas.openxmlformats.org/drawingml/2006/main">
              <a:ext uri="{FF2B5EF4-FFF2-40B4-BE49-F238E27FC236}">
                <a16:creationId xmlns:a16="http://schemas.microsoft.com/office/drawing/2014/main" id="{5B6E26D8-6569-4C79-9491-71A60BC0C74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9-7">
            <a:extLst xmlns:a="http://schemas.openxmlformats.org/drawingml/2006/main">
              <a:ext uri="{FF2B5EF4-FFF2-40B4-BE49-F238E27FC236}">
                <a16:creationId xmlns:a16="http://schemas.microsoft.com/office/drawing/2014/main" id="{218B02FB-721C-47C3-90E8-FA9A15BEF3F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926371248"/>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0-0">
            <a:extLst xmlns:a="http://schemas.openxmlformats.org/drawingml/2006/main">
              <a:ext uri="{FF2B5EF4-FFF2-40B4-BE49-F238E27FC236}">
                <a16:creationId xmlns:a16="http://schemas.microsoft.com/office/drawing/2014/main" id="{4E0B300E-660C-4297-ABE0-C6E07E85F34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Meranie, správa variantov a portfólio</a:t>
            </a:r>
          </a:p>
        </p:txBody>
      </p:sp>
      <p:sp>
        <p:nvSpPr>
          <p:cNvPr id="2" name="text-50-1">
            <a:extLst xmlns:a="http://schemas.openxmlformats.org/drawingml/2006/main">
              <a:ext uri="{FF2B5EF4-FFF2-40B4-BE49-F238E27FC236}">
                <a16:creationId xmlns:a16="http://schemas.microsoft.com/office/drawing/2014/main" id="{09AE02A6-BBD6-4CD5-8D2C-8F8D6CFE103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Samostatné tvorivé portfólio</a:t>
            </a:r>
          </a:p>
        </p:txBody>
      </p:sp>
      <p:sp>
        <p:nvSpPr>
          <p:cNvPr id="3" name="text-50-2">
            <a:extLst xmlns:a="http://schemas.openxmlformats.org/drawingml/2006/main">
              <a:ext uri="{FF2B5EF4-FFF2-40B4-BE49-F238E27FC236}">
                <a16:creationId xmlns:a16="http://schemas.microsoft.com/office/drawing/2014/main" id="{F739CE91-6D7D-4AEE-9B3C-93C2C2A250A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Odovzdajte brief a tri formáty</a:t>
            </a:r>
          </a:p>
        </p:txBody>
      </p:sp>
      <p:sp>
        <p:nvSpPr>
          <p:cNvPr id="4" name="text-50-3">
            <a:extLst xmlns:a="http://schemas.openxmlformats.org/drawingml/2006/main">
              <a:ext uri="{FF2B5EF4-FFF2-40B4-BE49-F238E27FC236}">
                <a16:creationId xmlns:a16="http://schemas.microsoft.com/office/drawing/2014/main" id="{F2F2B253-9A3C-4C2F-A79F-17D62EF1169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Obhájte pravdivosť a práva</a:t>
            </a:r>
          </a:p>
        </p:txBody>
      </p:sp>
      <p:sp>
        <p:nvSpPr>
          <p:cNvPr id="5" name="diagram-node-50-0">
            <a:extLst xmlns:a="http://schemas.openxmlformats.org/drawingml/2006/main">
              <a:ext uri="{FF2B5EF4-FFF2-40B4-BE49-F238E27FC236}">
                <a16:creationId xmlns:a16="http://schemas.microsoft.com/office/drawing/2014/main" id="{33FB52F3-661C-427D-9BCA-0059D24D818A}"/>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Pôvodný brief</a:t>
            </a:r>
          </a:p>
        </p:txBody>
      </p:sp>
      <p:sp>
        <p:nvSpPr>
          <p:cNvPr id="6" name="diagram-node-50-1">
            <a:extLst xmlns:a="http://schemas.openxmlformats.org/drawingml/2006/main">
              <a:ext uri="{FF2B5EF4-FFF2-40B4-BE49-F238E27FC236}">
                <a16:creationId xmlns:a16="http://schemas.microsoft.com/office/drawing/2014/main" id="{0C6495EE-1EAD-4BE7-B7A3-F79EBDF90554}"/>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Tri formáty</a:t>
            </a:r>
          </a:p>
        </p:txBody>
      </p:sp>
      <p:sp>
        <p:nvSpPr>
          <p:cNvPr id="7" name="diagram-node-50-2">
            <a:extLst xmlns:a="http://schemas.openxmlformats.org/drawingml/2006/main">
              <a:ext uri="{FF2B5EF4-FFF2-40B4-BE49-F238E27FC236}">
                <a16:creationId xmlns:a16="http://schemas.microsoft.com/office/drawing/2014/main" id="{D4380372-9BDB-4D9E-AF47-1ADCBD1739DF}"/>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 podkladov</a:t>
            </a:r>
          </a:p>
        </p:txBody>
      </p:sp>
      <p:sp>
        <p:nvSpPr>
          <p:cNvPr id="8" name="diagram-node-50-3">
            <a:extLst xmlns:a="http://schemas.openxmlformats.org/drawingml/2006/main">
              <a:ext uri="{FF2B5EF4-FFF2-40B4-BE49-F238E27FC236}">
                <a16:creationId xmlns:a16="http://schemas.microsoft.com/office/drawing/2014/main" id="{91583877-209B-459F-A0EB-84A53E334FF5}"/>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Kontrolná rubrika</a:t>
            </a:r>
          </a:p>
        </p:txBody>
      </p:sp>
      <p:sp>
        <p:nvSpPr>
          <p:cNvPr id="9" name="diagram-node-50-4">
            <a:extLst xmlns:a="http://schemas.openxmlformats.org/drawingml/2006/main">
              <a:ext uri="{FF2B5EF4-FFF2-40B4-BE49-F238E27FC236}">
                <a16:creationId xmlns:a16="http://schemas.microsoft.com/office/drawing/2014/main" id="{5FF83B17-15B3-459E-9A0C-8730FD5F1213}"/>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Obhájené portfólio</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50-13">
            <a:extLst xmlns:a="http://schemas.openxmlformats.org/drawingml/2006/main">
              <a:ext uri="{FF2B5EF4-FFF2-40B4-BE49-F238E27FC236}">
                <a16:creationId xmlns:a16="http://schemas.microsoft.com/office/drawing/2014/main" id="{0CEC6575-E0C4-4772-ABB4-B7868872C79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50-14">
            <a:extLst xmlns:a="http://schemas.openxmlformats.org/drawingml/2006/main">
              <a:ext uri="{FF2B5EF4-FFF2-40B4-BE49-F238E27FC236}">
                <a16:creationId xmlns:a16="http://schemas.microsoft.com/office/drawing/2014/main" id="{10562E28-A436-444B-AEA5-ABF96E9152B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značka vytvorí banner, mobilný príspevok a storyboard. Doložte zdroje, označenie ilustrácie, ľudské schválenie a otvorené otázky.</a:t>
            </a:r>
          </a:p>
        </p:txBody>
      </p:sp>
      <p:sp>
        <p:nvSpPr>
          <p:cNvPr id="16" name="text-50-15">
            <a:extLst xmlns:a="http://schemas.openxmlformats.org/drawingml/2006/main">
              <a:ext uri="{FF2B5EF4-FFF2-40B4-BE49-F238E27FC236}">
                <a16:creationId xmlns:a16="http://schemas.microsoft.com/office/drawing/2014/main" id="{D964C13B-0274-431F-8BDD-F02FDD270D2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50-16">
            <a:extLst xmlns:a="http://schemas.openxmlformats.org/drawingml/2006/main">
              <a:ext uri="{FF2B5EF4-FFF2-40B4-BE49-F238E27FC236}">
                <a16:creationId xmlns:a16="http://schemas.microsoft.com/office/drawing/2014/main" id="{153070A5-A488-4547-BB19-1BFD93D62E5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3141834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2026-10-02T12:28:04.4810000Z</dcterms:created>
  <dcterms:modified xsi:type="dcterms:W3CDTF">2026-10-02T12:28:04.4810000Z</dcterms:modified>
</coreProperties>
</file>